
<file path=[Content_Types].xml><?xml version="1.0" encoding="utf-8"?>
<Types xmlns="http://schemas.openxmlformats.org/package/2006/content-types">
  <Override PartName="/ppt/notesSlides/notesSlide2.xml" ContentType="application/vnd.openxmlformats-officedocument.presentationml.notesSl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9"/>
  </p:notesMasterIdLst>
  <p:handoutMasterIdLst>
    <p:handoutMasterId r:id="rId30"/>
  </p:handoutMasterIdLst>
  <p:sldIdLst>
    <p:sldId id="542" r:id="rId2"/>
    <p:sldId id="543" r:id="rId3"/>
    <p:sldId id="643" r:id="rId4"/>
    <p:sldId id="551" r:id="rId5"/>
    <p:sldId id="544" r:id="rId6"/>
    <p:sldId id="545" r:id="rId7"/>
    <p:sldId id="546" r:id="rId8"/>
    <p:sldId id="547" r:id="rId9"/>
    <p:sldId id="548" r:id="rId10"/>
    <p:sldId id="549" r:id="rId11"/>
    <p:sldId id="633" r:id="rId12"/>
    <p:sldId id="634" r:id="rId13"/>
    <p:sldId id="637" r:id="rId14"/>
    <p:sldId id="638" r:id="rId15"/>
    <p:sldId id="625" r:id="rId16"/>
    <p:sldId id="629" r:id="rId17"/>
    <p:sldId id="630" r:id="rId18"/>
    <p:sldId id="550" r:id="rId19"/>
    <p:sldId id="553" r:id="rId20"/>
    <p:sldId id="554" r:id="rId21"/>
    <p:sldId id="644" r:id="rId22"/>
    <p:sldId id="645" r:id="rId23"/>
    <p:sldId id="640" r:id="rId24"/>
    <p:sldId id="642" r:id="rId25"/>
    <p:sldId id="568" r:id="rId26"/>
    <p:sldId id="646" r:id="rId27"/>
    <p:sldId id="541" r:id="rId28"/>
  </p:sldIdLst>
  <p:sldSz cx="9144000" cy="6858000" type="screen4x3"/>
  <p:notesSz cx="7023100" cy="9309100"/>
  <p:defaultTextStyle>
    <a:defPPr>
      <a:defRPr lang="en-US"/>
    </a:defPPr>
    <a:lvl1pPr algn="l" rtl="0" fontAlgn="base">
      <a:lnSpc>
        <a:spcPct val="85000"/>
      </a:lnSpc>
      <a:spcBef>
        <a:spcPct val="0"/>
      </a:spcBef>
      <a:spcAft>
        <a:spcPct val="0"/>
      </a:spcAft>
      <a:defRPr sz="4800" kern="1200">
        <a:solidFill>
          <a:schemeClr val="tx2"/>
        </a:solidFill>
        <a:latin typeface="Arial" charset="0"/>
        <a:ea typeface="+mn-ea"/>
        <a:cs typeface="+mn-cs"/>
      </a:defRPr>
    </a:lvl1pPr>
    <a:lvl2pPr marL="457200" algn="l" rtl="0" fontAlgn="base">
      <a:lnSpc>
        <a:spcPct val="85000"/>
      </a:lnSpc>
      <a:spcBef>
        <a:spcPct val="0"/>
      </a:spcBef>
      <a:spcAft>
        <a:spcPct val="0"/>
      </a:spcAft>
      <a:defRPr sz="4800" kern="1200">
        <a:solidFill>
          <a:schemeClr val="tx2"/>
        </a:solidFill>
        <a:latin typeface="Arial" charset="0"/>
        <a:ea typeface="+mn-ea"/>
        <a:cs typeface="+mn-cs"/>
      </a:defRPr>
    </a:lvl2pPr>
    <a:lvl3pPr marL="914400" algn="l" rtl="0" fontAlgn="base">
      <a:lnSpc>
        <a:spcPct val="85000"/>
      </a:lnSpc>
      <a:spcBef>
        <a:spcPct val="0"/>
      </a:spcBef>
      <a:spcAft>
        <a:spcPct val="0"/>
      </a:spcAft>
      <a:defRPr sz="4800" kern="1200">
        <a:solidFill>
          <a:schemeClr val="tx2"/>
        </a:solidFill>
        <a:latin typeface="Arial" charset="0"/>
        <a:ea typeface="+mn-ea"/>
        <a:cs typeface="+mn-cs"/>
      </a:defRPr>
    </a:lvl3pPr>
    <a:lvl4pPr marL="1371600" algn="l" rtl="0" fontAlgn="base">
      <a:lnSpc>
        <a:spcPct val="85000"/>
      </a:lnSpc>
      <a:spcBef>
        <a:spcPct val="0"/>
      </a:spcBef>
      <a:spcAft>
        <a:spcPct val="0"/>
      </a:spcAft>
      <a:defRPr sz="4800" kern="1200">
        <a:solidFill>
          <a:schemeClr val="tx2"/>
        </a:solidFill>
        <a:latin typeface="Arial" charset="0"/>
        <a:ea typeface="+mn-ea"/>
        <a:cs typeface="+mn-cs"/>
      </a:defRPr>
    </a:lvl4pPr>
    <a:lvl5pPr marL="1828800" algn="l" rtl="0" fontAlgn="base">
      <a:lnSpc>
        <a:spcPct val="85000"/>
      </a:lnSpc>
      <a:spcBef>
        <a:spcPct val="0"/>
      </a:spcBef>
      <a:spcAft>
        <a:spcPct val="0"/>
      </a:spcAft>
      <a:defRPr sz="4800" kern="1200">
        <a:solidFill>
          <a:schemeClr val="tx2"/>
        </a:solidFill>
        <a:latin typeface="Arial" charset="0"/>
        <a:ea typeface="+mn-ea"/>
        <a:cs typeface="+mn-cs"/>
      </a:defRPr>
    </a:lvl5pPr>
    <a:lvl6pPr marL="2286000" algn="l" defTabSz="914400" rtl="0" eaLnBrk="1" latinLnBrk="0" hangingPunct="1">
      <a:defRPr sz="4800" kern="1200">
        <a:solidFill>
          <a:schemeClr val="tx2"/>
        </a:solidFill>
        <a:latin typeface="Arial" charset="0"/>
        <a:ea typeface="+mn-ea"/>
        <a:cs typeface="+mn-cs"/>
      </a:defRPr>
    </a:lvl6pPr>
    <a:lvl7pPr marL="2743200" algn="l" defTabSz="914400" rtl="0" eaLnBrk="1" latinLnBrk="0" hangingPunct="1">
      <a:defRPr sz="4800" kern="1200">
        <a:solidFill>
          <a:schemeClr val="tx2"/>
        </a:solidFill>
        <a:latin typeface="Arial" charset="0"/>
        <a:ea typeface="+mn-ea"/>
        <a:cs typeface="+mn-cs"/>
      </a:defRPr>
    </a:lvl7pPr>
    <a:lvl8pPr marL="3200400" algn="l" defTabSz="914400" rtl="0" eaLnBrk="1" latinLnBrk="0" hangingPunct="1">
      <a:defRPr sz="4800" kern="1200">
        <a:solidFill>
          <a:schemeClr val="tx2"/>
        </a:solidFill>
        <a:latin typeface="Arial" charset="0"/>
        <a:ea typeface="+mn-ea"/>
        <a:cs typeface="+mn-cs"/>
      </a:defRPr>
    </a:lvl8pPr>
    <a:lvl9pPr marL="3657600" algn="l" defTabSz="914400" rtl="0" eaLnBrk="1" latinLnBrk="0" hangingPunct="1">
      <a:defRPr sz="48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3399"/>
    <a:srgbClr val="4BACC6"/>
    <a:srgbClr val="DEF3FF"/>
    <a:srgbClr val="080808"/>
    <a:srgbClr val="CC3300"/>
    <a:srgbClr val="5F5F5F"/>
    <a:srgbClr val="FF9966"/>
    <a:srgbClr val="33CC33"/>
    <a:srgbClr val="CCE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79" autoAdjust="0"/>
    <p:restoredTop sz="97297" autoAdjust="0"/>
  </p:normalViewPr>
  <p:slideViewPr>
    <p:cSldViewPr>
      <p:cViewPr varScale="1">
        <p:scale>
          <a:sx n="106" d="100"/>
          <a:sy n="106" d="100"/>
        </p:scale>
        <p:origin x="-1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2018%20Ozone%20Attainment%20SIP\Small%20and%20Non%20EGU%20Peak%20Profiles\2011%20Base%20and%20Peak%20Temporal%20Profile%20Domain.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E:\2018%20Ozone%20Attainment%20SIP\Small%20and%20Non%20EGU%20Peak%20Profiles\2011%20Base%20and%20Peak%20Temporal%20Profile%20Domain%20-%20FINAL.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E:\2018%20Ozone%20Attainment%20SIP\Small%20and%20Non%20EGU%20Peak%20Profiles\2011%20Base%20and%20Peak%20Temporal%20Profile%20Domain%20-%20FINAL.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ebull\Downloads\Compare%20EPA%20point%20day%20files%20to%20MDE%20temp-updated.xlsx" TargetMode="External"/><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E:\2018%20Ozone%20Attainment%20SIP\Small%20and%20Non%20EGU%20Peak%20Profiles\2011%20Base%20and%20Peak%20Temporal%20Profile%20Domain.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E:\2018%20Ozone%20Attainment%20SIP\Small%20and%20Non%20EGU%20Peak%20Profiles\2011%20Base%20and%20Peak%20Temporal%20Profile%20Domain.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E:\2018%20Ozone%20Attainment%20SIP\Small%20and%20Non%20EGU%20Peak%20Profiles\2011%20Base%20and%20Peak%20Temporal%20Profile%20Domain.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ebull\Downloads\Compare%20EPA%20point%20day%20files%20to%20MDE%20temp.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ebull\Downloads\Compare%20EPA%20point%20day%20files%20to%20MDE%20temp.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MDE17_VS_SERVER\DATA17\ARMA\USERS\HASHENAFI\Inventory\Peaking%20Unit%20Temporalization\MD%20Comparison\Compare%20MD%20Operating%20Data%20to%20MDE%20Temporal%20Profile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MDE17_VS_SERVER\DATA17\ARMA\USERS\HASHENAFI\Inventory\Peaking%20Unit%20Temporalization\MD%20Comparison\Compare%20MD%20Operating%20Data%20to%20MDE%20Temporal%20Profiles.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E:\2018%20Ozone%20Attainment%20SIP\Small%20and%20Non%20EGU%20Peak%20Profiles\2011%20Base%20and%20Peak%20Temporal%20Profile%20Domain%20-%20FINAL.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smtClean="0"/>
              <a:t>MANEVU</a:t>
            </a:r>
            <a:r>
              <a:rPr lang="en-US" baseline="0" dirty="0" smtClean="0"/>
              <a:t>+VA All </a:t>
            </a:r>
            <a:r>
              <a:rPr lang="en-US" baseline="0" dirty="0"/>
              <a:t>Coal and Peak Coal </a:t>
            </a:r>
            <a:r>
              <a:rPr lang="en-US" dirty="0"/>
              <a:t>Temporal</a:t>
            </a:r>
            <a:r>
              <a:rPr lang="en-US" baseline="0" dirty="0"/>
              <a:t> Profiles</a:t>
            </a:r>
            <a:endParaRPr lang="en-US" dirty="0"/>
          </a:p>
        </c:rich>
      </c:tx>
      <c:layout/>
    </c:title>
    <c:plotArea>
      <c:layout/>
      <c:lineChart>
        <c:grouping val="standard"/>
        <c:ser>
          <c:idx val="0"/>
          <c:order val="0"/>
          <c:tx>
            <c:strRef>
              <c:f>'HI Temporal Data - Base'!$B$3</c:f>
              <c:strCache>
                <c:ptCount val="1"/>
                <c:pt idx="0">
                  <c:v>All Coal</c:v>
                </c:pt>
              </c:strCache>
            </c:strRef>
          </c:tx>
          <c:marker>
            <c:symbol val="none"/>
          </c:marker>
          <c:cat>
            <c:numRef>
              <c:f>'HI Temporal Data - Base'!$A$4:$A$368</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'HI Temporal Data - Base'!$B$4:$B$368</c:f>
              <c:numCache>
                <c:formatCode>#,##0.000000</c:formatCode>
                <c:ptCount val="365"/>
                <c:pt idx="0">
                  <c:v>2.6685771311712072E-3</c:v>
                </c:pt>
                <c:pt idx="1">
                  <c:v>2.7219120744663237E-3</c:v>
                </c:pt>
                <c:pt idx="2">
                  <c:v>3.4230499781634218E-3</c:v>
                </c:pt>
                <c:pt idx="3">
                  <c:v>3.5705008218123073E-3</c:v>
                </c:pt>
                <c:pt idx="4">
                  <c:v>3.5840354553169306E-3</c:v>
                </c:pt>
                <c:pt idx="5">
                  <c:v>3.5395902260155774E-3</c:v>
                </c:pt>
                <c:pt idx="6">
                  <c:v>3.4538017789105622E-3</c:v>
                </c:pt>
                <c:pt idx="7">
                  <c:v>3.4381405414306396E-3</c:v>
                </c:pt>
                <c:pt idx="8">
                  <c:v>3.781213648895802E-3</c:v>
                </c:pt>
                <c:pt idx="9">
                  <c:v>4.138549702810617E-3</c:v>
                </c:pt>
                <c:pt idx="10">
                  <c:v>4.3492008877558924E-3</c:v>
                </c:pt>
                <c:pt idx="11">
                  <c:v>4.3810434471684917E-3</c:v>
                </c:pt>
                <c:pt idx="12">
                  <c:v>4.4454518494855995E-3</c:v>
                </c:pt>
                <c:pt idx="13">
                  <c:v>4.3692809929179524E-3</c:v>
                </c:pt>
                <c:pt idx="14">
                  <c:v>3.862308687314465E-3</c:v>
                </c:pt>
                <c:pt idx="15">
                  <c:v>3.5433784380153599E-3</c:v>
                </c:pt>
                <c:pt idx="16">
                  <c:v>4.0961433350275534E-3</c:v>
                </c:pt>
                <c:pt idx="17">
                  <c:v>4.0611614128430304E-3</c:v>
                </c:pt>
                <c:pt idx="18">
                  <c:v>3.5799671351197052E-3</c:v>
                </c:pt>
                <c:pt idx="19">
                  <c:v>3.7055581982063249E-3</c:v>
                </c:pt>
                <c:pt idx="20">
                  <c:v>4.0928305914407354E-3</c:v>
                </c:pt>
                <c:pt idx="21">
                  <c:v>4.2980372429694451E-3</c:v>
                </c:pt>
                <c:pt idx="22">
                  <c:v>4.2199998958244922E-3</c:v>
                </c:pt>
                <c:pt idx="23">
                  <c:v>4.4082023334537221E-3</c:v>
                </c:pt>
                <c:pt idx="24">
                  <c:v>3.9907064909490272E-3</c:v>
                </c:pt>
                <c:pt idx="25">
                  <c:v>3.7540218069822074E-3</c:v>
                </c:pt>
                <c:pt idx="26">
                  <c:v>3.7832299218086298E-3</c:v>
                </c:pt>
                <c:pt idx="27">
                  <c:v>3.9672100645228052E-3</c:v>
                </c:pt>
                <c:pt idx="28">
                  <c:v>3.7638251551468829E-3</c:v>
                </c:pt>
                <c:pt idx="29">
                  <c:v>3.4631958364461563E-3</c:v>
                </c:pt>
                <c:pt idx="30">
                  <c:v>3.9761476573158001E-3</c:v>
                </c:pt>
                <c:pt idx="31">
                  <c:v>3.9258160437375461E-3</c:v>
                </c:pt>
                <c:pt idx="32">
                  <c:v>3.6813351060306677E-3</c:v>
                </c:pt>
                <c:pt idx="33">
                  <c:v>3.9637595012711278E-3</c:v>
                </c:pt>
                <c:pt idx="34">
                  <c:v>3.9387940088786823E-3</c:v>
                </c:pt>
                <c:pt idx="35">
                  <c:v>3.4750073105830202E-3</c:v>
                </c:pt>
                <c:pt idx="36">
                  <c:v>3.2089003956859798E-3</c:v>
                </c:pt>
                <c:pt idx="37">
                  <c:v>3.3635245947935505E-3</c:v>
                </c:pt>
                <c:pt idx="38">
                  <c:v>3.5583088185350354E-3</c:v>
                </c:pt>
                <c:pt idx="39">
                  <c:v>4.0316029830838301E-3</c:v>
                </c:pt>
                <c:pt idx="40">
                  <c:v>3.9601930011027098E-3</c:v>
                </c:pt>
                <c:pt idx="41">
                  <c:v>3.7606123381100733E-3</c:v>
                </c:pt>
                <c:pt idx="42">
                  <c:v>3.0524730111506312E-3</c:v>
                </c:pt>
                <c:pt idx="43">
                  <c:v>2.791824350247623E-3</c:v>
                </c:pt>
                <c:pt idx="44">
                  <c:v>2.8585195463168536E-3</c:v>
                </c:pt>
                <c:pt idx="45">
                  <c:v>3.0113294408403201E-3</c:v>
                </c:pt>
                <c:pt idx="46">
                  <c:v>2.9503697923198412E-3</c:v>
                </c:pt>
                <c:pt idx="47">
                  <c:v>2.5497928094572494E-3</c:v>
                </c:pt>
                <c:pt idx="48">
                  <c:v>2.159447392322494E-3</c:v>
                </c:pt>
                <c:pt idx="49">
                  <c:v>2.1318907615936692E-3</c:v>
                </c:pt>
                <c:pt idx="50">
                  <c:v>2.3650340282220495E-3</c:v>
                </c:pt>
                <c:pt idx="51">
                  <c:v>2.7020572584555889E-3</c:v>
                </c:pt>
                <c:pt idx="52">
                  <c:v>3.1160440335599791E-3</c:v>
                </c:pt>
                <c:pt idx="53">
                  <c:v>3.1955704549435212E-3</c:v>
                </c:pt>
                <c:pt idx="54">
                  <c:v>3.1185143092085825E-3</c:v>
                </c:pt>
                <c:pt idx="55">
                  <c:v>2.7265028444704714E-3</c:v>
                </c:pt>
                <c:pt idx="56">
                  <c:v>2.6574661328414898E-3</c:v>
                </c:pt>
                <c:pt idx="57">
                  <c:v>2.398566771457587E-3</c:v>
                </c:pt>
                <c:pt idx="58">
                  <c:v>2.6362877406503633E-3</c:v>
                </c:pt>
                <c:pt idx="59">
                  <c:v>2.668074682021532E-3</c:v>
                </c:pt>
                <c:pt idx="60">
                  <c:v>2.6950126238388331E-3</c:v>
                </c:pt>
                <c:pt idx="61">
                  <c:v>3.0335879312013616E-3</c:v>
                </c:pt>
                <c:pt idx="62">
                  <c:v>2.7292636878916516E-3</c:v>
                </c:pt>
                <c:pt idx="63">
                  <c:v>2.1084698214811812E-3</c:v>
                </c:pt>
                <c:pt idx="64">
                  <c:v>2.138796194119484E-3</c:v>
                </c:pt>
                <c:pt idx="65">
                  <c:v>2.5017194454643736E-3</c:v>
                </c:pt>
                <c:pt idx="66">
                  <c:v>2.5089147486921787E-3</c:v>
                </c:pt>
                <c:pt idx="67">
                  <c:v>2.4968707358685176E-3</c:v>
                </c:pt>
                <c:pt idx="68">
                  <c:v>2.3557864937769671E-3</c:v>
                </c:pt>
                <c:pt idx="69">
                  <c:v>2.3534153456830202E-3</c:v>
                </c:pt>
                <c:pt idx="70">
                  <c:v>1.984589034255559E-3</c:v>
                </c:pt>
                <c:pt idx="71">
                  <c:v>1.7829417704309874E-3</c:v>
                </c:pt>
                <c:pt idx="72">
                  <c:v>2.3423734510768612E-3</c:v>
                </c:pt>
                <c:pt idx="73">
                  <c:v>2.4136014419555117E-3</c:v>
                </c:pt>
                <c:pt idx="74">
                  <c:v>2.3019737272585612E-3</c:v>
                </c:pt>
                <c:pt idx="75">
                  <c:v>2.1307965363194545E-3</c:v>
                </c:pt>
                <c:pt idx="76">
                  <c:v>1.9693185781273241E-3</c:v>
                </c:pt>
                <c:pt idx="77">
                  <c:v>1.7512271240785185E-3</c:v>
                </c:pt>
                <c:pt idx="78">
                  <c:v>1.8441517610582254E-3</c:v>
                </c:pt>
                <c:pt idx="79">
                  <c:v>2.1444595122562652E-3</c:v>
                </c:pt>
                <c:pt idx="80">
                  <c:v>2.094757249842422E-3</c:v>
                </c:pt>
                <c:pt idx="81">
                  <c:v>2.2204886947680392E-3</c:v>
                </c:pt>
                <c:pt idx="82">
                  <c:v>2.3210967033808231E-3</c:v>
                </c:pt>
                <c:pt idx="83">
                  <c:v>2.3836256156306202E-3</c:v>
                </c:pt>
                <c:pt idx="84">
                  <c:v>2.3751220893511752E-3</c:v>
                </c:pt>
                <c:pt idx="85">
                  <c:v>2.3629410734312241E-3</c:v>
                </c:pt>
                <c:pt idx="86">
                  <c:v>2.6766609628948012E-3</c:v>
                </c:pt>
                <c:pt idx="87">
                  <c:v>2.6745531499541052E-3</c:v>
                </c:pt>
                <c:pt idx="88">
                  <c:v>2.5972004240652391E-3</c:v>
                </c:pt>
                <c:pt idx="89">
                  <c:v>2.5457877065437123E-3</c:v>
                </c:pt>
                <c:pt idx="90">
                  <c:v>2.5778548580368999E-3</c:v>
                </c:pt>
                <c:pt idx="91">
                  <c:v>2.2533881510257334E-3</c:v>
                </c:pt>
                <c:pt idx="92">
                  <c:v>2.1805560868155818E-3</c:v>
                </c:pt>
                <c:pt idx="93">
                  <c:v>2.3603712098099554E-3</c:v>
                </c:pt>
                <c:pt idx="94">
                  <c:v>2.4893229731904284E-3</c:v>
                </c:pt>
                <c:pt idx="95">
                  <c:v>2.6190443963526652E-3</c:v>
                </c:pt>
                <c:pt idx="96">
                  <c:v>2.5514750777201642E-3</c:v>
                </c:pt>
                <c:pt idx="97">
                  <c:v>2.5734387739513608E-3</c:v>
                </c:pt>
                <c:pt idx="98">
                  <c:v>2.2540522215831272E-3</c:v>
                </c:pt>
                <c:pt idx="99">
                  <c:v>1.9988921524798581E-3</c:v>
                </c:pt>
                <c:pt idx="100">
                  <c:v>2.2293370115485946E-3</c:v>
                </c:pt>
                <c:pt idx="101">
                  <c:v>2.221094747369267E-3</c:v>
                </c:pt>
                <c:pt idx="102">
                  <c:v>2.4440138307756706E-3</c:v>
                </c:pt>
                <c:pt idx="103">
                  <c:v>2.2511440912225036E-3</c:v>
                </c:pt>
                <c:pt idx="104">
                  <c:v>2.0717573580087251E-3</c:v>
                </c:pt>
                <c:pt idx="105">
                  <c:v>1.8856524342470635E-3</c:v>
                </c:pt>
                <c:pt idx="106">
                  <c:v>1.8252725165865008E-3</c:v>
                </c:pt>
                <c:pt idx="107">
                  <c:v>2.2860474951285192E-3</c:v>
                </c:pt>
                <c:pt idx="108">
                  <c:v>2.460901497382254E-3</c:v>
                </c:pt>
                <c:pt idx="109">
                  <c:v>2.5609185669411617E-3</c:v>
                </c:pt>
                <c:pt idx="110">
                  <c:v>2.2685215232208212E-3</c:v>
                </c:pt>
                <c:pt idx="111">
                  <c:v>2.2966471434771392E-3</c:v>
                </c:pt>
                <c:pt idx="112">
                  <c:v>2.1465691533966882E-3</c:v>
                </c:pt>
                <c:pt idx="113">
                  <c:v>2.1207073809650198E-3</c:v>
                </c:pt>
                <c:pt idx="114">
                  <c:v>2.4200006318611292E-3</c:v>
                </c:pt>
                <c:pt idx="115">
                  <c:v>2.6251610576440258E-3</c:v>
                </c:pt>
                <c:pt idx="116">
                  <c:v>2.6987229519530808E-3</c:v>
                </c:pt>
                <c:pt idx="117">
                  <c:v>2.5307042223516887E-3</c:v>
                </c:pt>
                <c:pt idx="118">
                  <c:v>2.3108299197664795E-3</c:v>
                </c:pt>
                <c:pt idx="119">
                  <c:v>1.9960914910913397E-3</c:v>
                </c:pt>
                <c:pt idx="120">
                  <c:v>2.0170204649408293E-3</c:v>
                </c:pt>
                <c:pt idx="121">
                  <c:v>2.4363327711914092E-3</c:v>
                </c:pt>
                <c:pt idx="122">
                  <c:v>2.5148774961860402E-3</c:v>
                </c:pt>
                <c:pt idx="123">
                  <c:v>2.5544238994367752E-3</c:v>
                </c:pt>
                <c:pt idx="124">
                  <c:v>2.4937249623891962E-3</c:v>
                </c:pt>
                <c:pt idx="125">
                  <c:v>2.4239235829419952E-3</c:v>
                </c:pt>
                <c:pt idx="126">
                  <c:v>2.1410324561032192E-3</c:v>
                </c:pt>
                <c:pt idx="127">
                  <c:v>2.0198059670917552E-3</c:v>
                </c:pt>
                <c:pt idx="128">
                  <c:v>2.3757197624595856E-3</c:v>
                </c:pt>
                <c:pt idx="129">
                  <c:v>2.6528263142479892E-3</c:v>
                </c:pt>
                <c:pt idx="130">
                  <c:v>2.7109532876756028E-3</c:v>
                </c:pt>
                <c:pt idx="131">
                  <c:v>2.8015198750470896E-3</c:v>
                </c:pt>
                <c:pt idx="132">
                  <c:v>2.7007155057172266E-3</c:v>
                </c:pt>
                <c:pt idx="133">
                  <c:v>2.1669166589815604E-3</c:v>
                </c:pt>
                <c:pt idx="134">
                  <c:v>2.1520440421923231E-3</c:v>
                </c:pt>
                <c:pt idx="135">
                  <c:v>2.4948609263826952E-3</c:v>
                </c:pt>
                <c:pt idx="136">
                  <c:v>2.5777666247015492E-3</c:v>
                </c:pt>
                <c:pt idx="137">
                  <c:v>2.5671241246636072E-3</c:v>
                </c:pt>
                <c:pt idx="138">
                  <c:v>2.5837824907405369E-3</c:v>
                </c:pt>
                <c:pt idx="139">
                  <c:v>2.3469148673035812E-3</c:v>
                </c:pt>
                <c:pt idx="140">
                  <c:v>2.3669307546805829E-3</c:v>
                </c:pt>
                <c:pt idx="141">
                  <c:v>2.4499462182044568E-3</c:v>
                </c:pt>
                <c:pt idx="142">
                  <c:v>2.8807843852932252E-3</c:v>
                </c:pt>
                <c:pt idx="143">
                  <c:v>2.9236935841504491E-3</c:v>
                </c:pt>
                <c:pt idx="144">
                  <c:v>2.9552121374843842E-3</c:v>
                </c:pt>
                <c:pt idx="145">
                  <c:v>3.0767455033798548E-3</c:v>
                </c:pt>
                <c:pt idx="146">
                  <c:v>2.9929718044187231E-3</c:v>
                </c:pt>
                <c:pt idx="147">
                  <c:v>2.7717762142710459E-3</c:v>
                </c:pt>
                <c:pt idx="148">
                  <c:v>3.0085934125504673E-3</c:v>
                </c:pt>
                <c:pt idx="149">
                  <c:v>3.5362852761478642E-3</c:v>
                </c:pt>
                <c:pt idx="150">
                  <c:v>4.0031220395293533E-3</c:v>
                </c:pt>
                <c:pt idx="151">
                  <c:v>3.9438541388476704E-3</c:v>
                </c:pt>
                <c:pt idx="152">
                  <c:v>3.5119177843113492E-3</c:v>
                </c:pt>
                <c:pt idx="153">
                  <c:v>2.9967509814449282E-3</c:v>
                </c:pt>
                <c:pt idx="154">
                  <c:v>2.8368208986269852E-3</c:v>
                </c:pt>
                <c:pt idx="155">
                  <c:v>2.8653658924351682E-3</c:v>
                </c:pt>
                <c:pt idx="156">
                  <c:v>3.441789687824816E-3</c:v>
                </c:pt>
                <c:pt idx="157">
                  <c:v>3.7896811219754641E-3</c:v>
                </c:pt>
                <c:pt idx="158">
                  <c:v>3.9497929744733012E-3</c:v>
                </c:pt>
                <c:pt idx="159">
                  <c:v>4.0203863691698214E-3</c:v>
                </c:pt>
                <c:pt idx="160">
                  <c:v>3.6661124871117585E-3</c:v>
                </c:pt>
                <c:pt idx="161">
                  <c:v>3.1621845177273169E-3</c:v>
                </c:pt>
                <c:pt idx="162">
                  <c:v>2.7758651343719448E-3</c:v>
                </c:pt>
                <c:pt idx="163">
                  <c:v>2.8208900453282212E-3</c:v>
                </c:pt>
                <c:pt idx="164">
                  <c:v>2.7161954503369494E-3</c:v>
                </c:pt>
                <c:pt idx="165">
                  <c:v>2.7703768846640293E-3</c:v>
                </c:pt>
                <c:pt idx="166">
                  <c:v>2.7691854725034677E-3</c:v>
                </c:pt>
                <c:pt idx="167">
                  <c:v>2.8242823633434452E-3</c:v>
                </c:pt>
                <c:pt idx="168">
                  <c:v>2.7370520319293396E-3</c:v>
                </c:pt>
                <c:pt idx="169">
                  <c:v>2.6569781581599252E-3</c:v>
                </c:pt>
                <c:pt idx="170">
                  <c:v>3.0158905501930788E-3</c:v>
                </c:pt>
                <c:pt idx="171">
                  <c:v>3.5301145579021498E-3</c:v>
                </c:pt>
                <c:pt idx="172">
                  <c:v>3.7265067573995767E-3</c:v>
                </c:pt>
                <c:pt idx="173">
                  <c:v>3.5705187072407338E-3</c:v>
                </c:pt>
                <c:pt idx="174">
                  <c:v>3.1600393259809145E-3</c:v>
                </c:pt>
                <c:pt idx="175">
                  <c:v>2.7014905604747534E-3</c:v>
                </c:pt>
                <c:pt idx="176">
                  <c:v>2.7533331386547294E-3</c:v>
                </c:pt>
                <c:pt idx="177">
                  <c:v>3.3396223871083692E-3</c:v>
                </c:pt>
                <c:pt idx="178">
                  <c:v>3.5177525127201531E-3</c:v>
                </c:pt>
                <c:pt idx="179">
                  <c:v>3.3563719815815902E-3</c:v>
                </c:pt>
                <c:pt idx="180">
                  <c:v>3.2417736766457892E-3</c:v>
                </c:pt>
                <c:pt idx="181">
                  <c:v>2.9990496951060562E-3</c:v>
                </c:pt>
                <c:pt idx="182">
                  <c:v>2.9232402111214599E-3</c:v>
                </c:pt>
                <c:pt idx="183">
                  <c:v>2.9437668310740299E-3</c:v>
                </c:pt>
                <c:pt idx="184">
                  <c:v>2.9814605369607012E-3</c:v>
                </c:pt>
                <c:pt idx="185">
                  <c:v>3.5505958782170743E-3</c:v>
                </c:pt>
                <c:pt idx="186">
                  <c:v>3.8038064069190452E-3</c:v>
                </c:pt>
                <c:pt idx="187">
                  <c:v>3.7059254015807514E-3</c:v>
                </c:pt>
                <c:pt idx="188">
                  <c:v>3.3155212506742844E-3</c:v>
                </c:pt>
                <c:pt idx="189">
                  <c:v>3.1211793059936527E-3</c:v>
                </c:pt>
                <c:pt idx="190">
                  <c:v>3.1720270266212399E-3</c:v>
                </c:pt>
                <c:pt idx="191">
                  <c:v>3.6890347943902128E-3</c:v>
                </c:pt>
                <c:pt idx="192">
                  <c:v>3.9797337937902593E-3</c:v>
                </c:pt>
                <c:pt idx="193">
                  <c:v>3.7063464070980863E-3</c:v>
                </c:pt>
                <c:pt idx="194">
                  <c:v>3.1395922734275199E-3</c:v>
                </c:pt>
                <c:pt idx="195">
                  <c:v>3.2293087069240915E-3</c:v>
                </c:pt>
                <c:pt idx="196">
                  <c:v>3.1432335376507933E-3</c:v>
                </c:pt>
                <c:pt idx="197">
                  <c:v>3.4958965654609698E-3</c:v>
                </c:pt>
                <c:pt idx="198">
                  <c:v>4.0154052389852765E-3</c:v>
                </c:pt>
                <c:pt idx="199">
                  <c:v>4.0769686093134446E-3</c:v>
                </c:pt>
                <c:pt idx="200">
                  <c:v>4.1084579899454575E-3</c:v>
                </c:pt>
                <c:pt idx="201">
                  <c:v>4.2198485945778332E-3</c:v>
                </c:pt>
                <c:pt idx="202">
                  <c:v>4.2178641315199824E-3</c:v>
                </c:pt>
                <c:pt idx="203">
                  <c:v>3.9761621241688637E-3</c:v>
                </c:pt>
                <c:pt idx="204">
                  <c:v>3.9286848874276322E-3</c:v>
                </c:pt>
                <c:pt idx="205">
                  <c:v>3.9295388060701158E-3</c:v>
                </c:pt>
                <c:pt idx="206">
                  <c:v>3.8774991999767612E-3</c:v>
                </c:pt>
                <c:pt idx="207">
                  <c:v>3.8485351296040251E-3</c:v>
                </c:pt>
                <c:pt idx="208">
                  <c:v>3.9434681087064834E-3</c:v>
                </c:pt>
                <c:pt idx="209">
                  <c:v>3.9265824595044992E-3</c:v>
                </c:pt>
                <c:pt idx="210">
                  <c:v>3.76073322071421E-3</c:v>
                </c:pt>
                <c:pt idx="211">
                  <c:v>3.5700550603267492E-3</c:v>
                </c:pt>
                <c:pt idx="212">
                  <c:v>3.8142340937825934E-3</c:v>
                </c:pt>
                <c:pt idx="213">
                  <c:v>3.8029255368285412E-3</c:v>
                </c:pt>
                <c:pt idx="214">
                  <c:v>3.6653915396852544E-3</c:v>
                </c:pt>
                <c:pt idx="215">
                  <c:v>3.5842688076432212E-3</c:v>
                </c:pt>
                <c:pt idx="216">
                  <c:v>3.5808120474916144E-3</c:v>
                </c:pt>
                <c:pt idx="217">
                  <c:v>3.5502766538091412E-3</c:v>
                </c:pt>
                <c:pt idx="218">
                  <c:v>3.4280751807896632E-3</c:v>
                </c:pt>
                <c:pt idx="219">
                  <c:v>3.8402766547232852E-3</c:v>
                </c:pt>
                <c:pt idx="220">
                  <c:v>3.6085157173776569E-3</c:v>
                </c:pt>
                <c:pt idx="221">
                  <c:v>3.3766640753173463E-3</c:v>
                </c:pt>
                <c:pt idx="222">
                  <c:v>3.0782494135088586E-3</c:v>
                </c:pt>
                <c:pt idx="223">
                  <c:v>2.9255671174850477E-3</c:v>
                </c:pt>
                <c:pt idx="224">
                  <c:v>2.7292789771710276E-3</c:v>
                </c:pt>
                <c:pt idx="225">
                  <c:v>2.517230950399592E-3</c:v>
                </c:pt>
                <c:pt idx="226">
                  <c:v>2.8019378152106616E-3</c:v>
                </c:pt>
                <c:pt idx="227">
                  <c:v>2.8967106226952212E-3</c:v>
                </c:pt>
                <c:pt idx="228">
                  <c:v>3.0128569500344152E-3</c:v>
                </c:pt>
                <c:pt idx="229">
                  <c:v>3.0471221078025188E-3</c:v>
                </c:pt>
                <c:pt idx="230">
                  <c:v>3.0960869069003448E-3</c:v>
                </c:pt>
                <c:pt idx="231">
                  <c:v>2.9782879409035639E-3</c:v>
                </c:pt>
                <c:pt idx="232">
                  <c:v>2.9023110187783607E-3</c:v>
                </c:pt>
                <c:pt idx="233">
                  <c:v>2.8136934053648731E-3</c:v>
                </c:pt>
                <c:pt idx="234">
                  <c:v>2.7966033557017891E-3</c:v>
                </c:pt>
                <c:pt idx="235">
                  <c:v>3.1226541002408142E-3</c:v>
                </c:pt>
                <c:pt idx="236">
                  <c:v>3.2893043476641655E-3</c:v>
                </c:pt>
                <c:pt idx="237">
                  <c:v>3.3963193053409852E-3</c:v>
                </c:pt>
                <c:pt idx="238">
                  <c:v>2.9429123155280891E-3</c:v>
                </c:pt>
                <c:pt idx="239">
                  <c:v>2.2663783248623487E-3</c:v>
                </c:pt>
                <c:pt idx="240">
                  <c:v>2.5028105192760452E-3</c:v>
                </c:pt>
                <c:pt idx="241">
                  <c:v>2.5945896488371325E-3</c:v>
                </c:pt>
                <c:pt idx="242">
                  <c:v>2.8605637899239414E-3</c:v>
                </c:pt>
                <c:pt idx="243">
                  <c:v>3.0184172692381802E-3</c:v>
                </c:pt>
                <c:pt idx="244">
                  <c:v>2.965707755352571E-3</c:v>
                </c:pt>
                <c:pt idx="245">
                  <c:v>2.9216840493925026E-3</c:v>
                </c:pt>
                <c:pt idx="246">
                  <c:v>2.8076862204922015E-3</c:v>
                </c:pt>
                <c:pt idx="247">
                  <c:v>2.583221842630557E-3</c:v>
                </c:pt>
                <c:pt idx="248">
                  <c:v>2.4152343687422733E-3</c:v>
                </c:pt>
                <c:pt idx="249">
                  <c:v>2.5169231064031644E-3</c:v>
                </c:pt>
                <c:pt idx="250">
                  <c:v>2.5269882262911052E-3</c:v>
                </c:pt>
                <c:pt idx="251">
                  <c:v>2.5518023758469652E-3</c:v>
                </c:pt>
                <c:pt idx="252">
                  <c:v>2.3641062933065413E-3</c:v>
                </c:pt>
                <c:pt idx="253">
                  <c:v>2.2040496611096692E-3</c:v>
                </c:pt>
                <c:pt idx="254">
                  <c:v>2.5891925461028848E-3</c:v>
                </c:pt>
                <c:pt idx="255">
                  <c:v>2.8027850648195411E-3</c:v>
                </c:pt>
                <c:pt idx="256">
                  <c:v>2.8950531765928691E-3</c:v>
                </c:pt>
                <c:pt idx="257">
                  <c:v>2.5465385846632255E-3</c:v>
                </c:pt>
                <c:pt idx="258">
                  <c:v>1.9751548887109124E-3</c:v>
                </c:pt>
                <c:pt idx="259">
                  <c:v>1.8351077179535377E-3</c:v>
                </c:pt>
                <c:pt idx="260">
                  <c:v>1.7920423945890409E-3</c:v>
                </c:pt>
                <c:pt idx="261">
                  <c:v>2.1102703252368791E-3</c:v>
                </c:pt>
                <c:pt idx="262">
                  <c:v>2.2566998911821212E-3</c:v>
                </c:pt>
                <c:pt idx="263">
                  <c:v>2.2264334016035212E-3</c:v>
                </c:pt>
                <c:pt idx="264">
                  <c:v>2.5109297159154041E-3</c:v>
                </c:pt>
                <c:pt idx="265">
                  <c:v>2.3778227374952592E-3</c:v>
                </c:pt>
                <c:pt idx="266">
                  <c:v>2.3258357643405696E-3</c:v>
                </c:pt>
                <c:pt idx="267">
                  <c:v>2.349455473871592E-3</c:v>
                </c:pt>
                <c:pt idx="268">
                  <c:v>2.7480251028117859E-3</c:v>
                </c:pt>
                <c:pt idx="269">
                  <c:v>2.7420833512046207E-3</c:v>
                </c:pt>
                <c:pt idx="270">
                  <c:v>2.6899330262666961E-3</c:v>
                </c:pt>
                <c:pt idx="271">
                  <c:v>2.5236945877136585E-3</c:v>
                </c:pt>
                <c:pt idx="272">
                  <c:v>2.2071575104280995E-3</c:v>
                </c:pt>
                <c:pt idx="273">
                  <c:v>1.9156286934586535E-3</c:v>
                </c:pt>
                <c:pt idx="274">
                  <c:v>1.9975934763679561E-3</c:v>
                </c:pt>
                <c:pt idx="275">
                  <c:v>2.3991202303669679E-3</c:v>
                </c:pt>
                <c:pt idx="276">
                  <c:v>2.3537989067880542E-3</c:v>
                </c:pt>
                <c:pt idx="277">
                  <c:v>2.3034780878475893E-3</c:v>
                </c:pt>
                <c:pt idx="278">
                  <c:v>2.3041510598221914E-3</c:v>
                </c:pt>
                <c:pt idx="279">
                  <c:v>2.2843076839718294E-3</c:v>
                </c:pt>
                <c:pt idx="280">
                  <c:v>1.8599627492417925E-3</c:v>
                </c:pt>
                <c:pt idx="281">
                  <c:v>1.7566722696286522E-3</c:v>
                </c:pt>
                <c:pt idx="282">
                  <c:v>2.1915999144749092E-3</c:v>
                </c:pt>
                <c:pt idx="283">
                  <c:v>2.2815399196343643E-3</c:v>
                </c:pt>
                <c:pt idx="284">
                  <c:v>2.2268285862161292E-3</c:v>
                </c:pt>
                <c:pt idx="285">
                  <c:v>2.288787210863891E-3</c:v>
                </c:pt>
                <c:pt idx="286">
                  <c:v>2.0403336349935092E-3</c:v>
                </c:pt>
                <c:pt idx="287">
                  <c:v>1.6231952193002939E-3</c:v>
                </c:pt>
                <c:pt idx="288">
                  <c:v>1.5139966185197134E-3</c:v>
                </c:pt>
                <c:pt idx="289">
                  <c:v>1.8342934479897795E-3</c:v>
                </c:pt>
                <c:pt idx="290">
                  <c:v>1.9788408486391385E-3</c:v>
                </c:pt>
                <c:pt idx="291">
                  <c:v>1.9674149307524801E-3</c:v>
                </c:pt>
                <c:pt idx="292">
                  <c:v>1.8512738806485808E-3</c:v>
                </c:pt>
                <c:pt idx="293">
                  <c:v>1.6988354943504689E-3</c:v>
                </c:pt>
                <c:pt idx="294">
                  <c:v>1.5358562766553101E-3</c:v>
                </c:pt>
                <c:pt idx="295">
                  <c:v>1.5704429240181402E-3</c:v>
                </c:pt>
                <c:pt idx="296">
                  <c:v>2.0972620486498002E-3</c:v>
                </c:pt>
                <c:pt idx="297">
                  <c:v>2.0862919851295692E-3</c:v>
                </c:pt>
                <c:pt idx="298">
                  <c:v>2.1681946566960474E-3</c:v>
                </c:pt>
                <c:pt idx="299">
                  <c:v>2.308203755091658E-3</c:v>
                </c:pt>
                <c:pt idx="300">
                  <c:v>2.3056765709422002E-3</c:v>
                </c:pt>
                <c:pt idx="301">
                  <c:v>2.367116289128108E-3</c:v>
                </c:pt>
                <c:pt idx="302">
                  <c:v>2.1551072514542509E-3</c:v>
                </c:pt>
                <c:pt idx="303">
                  <c:v>2.4114116265543046E-3</c:v>
                </c:pt>
                <c:pt idx="304">
                  <c:v>2.3870319851854401E-3</c:v>
                </c:pt>
                <c:pt idx="305">
                  <c:v>2.4230153419894851E-3</c:v>
                </c:pt>
                <c:pt idx="306">
                  <c:v>2.3704232060238351E-3</c:v>
                </c:pt>
                <c:pt idx="307">
                  <c:v>2.3742462141530178E-3</c:v>
                </c:pt>
                <c:pt idx="308">
                  <c:v>2.4170699187527388E-3</c:v>
                </c:pt>
                <c:pt idx="309">
                  <c:v>2.1918198596127692E-3</c:v>
                </c:pt>
                <c:pt idx="310">
                  <c:v>2.5227889235796387E-3</c:v>
                </c:pt>
                <c:pt idx="311">
                  <c:v>2.4009696198668872E-3</c:v>
                </c:pt>
                <c:pt idx="312">
                  <c:v>2.2836902679466628E-3</c:v>
                </c:pt>
                <c:pt idx="313">
                  <c:v>2.3022956550120652E-3</c:v>
                </c:pt>
                <c:pt idx="314">
                  <c:v>2.3904405519773655E-3</c:v>
                </c:pt>
                <c:pt idx="315">
                  <c:v>2.0734408933001831E-3</c:v>
                </c:pt>
                <c:pt idx="316">
                  <c:v>1.9211330982195221E-3</c:v>
                </c:pt>
                <c:pt idx="317">
                  <c:v>2.2216985752018612E-3</c:v>
                </c:pt>
                <c:pt idx="318">
                  <c:v>2.2805377381534256E-3</c:v>
                </c:pt>
                <c:pt idx="319">
                  <c:v>2.3459229930966391E-3</c:v>
                </c:pt>
                <c:pt idx="320">
                  <c:v>2.3865411554428412E-3</c:v>
                </c:pt>
                <c:pt idx="321">
                  <c:v>2.4865818990458645E-3</c:v>
                </c:pt>
                <c:pt idx="322">
                  <c:v>2.2605695930903958E-3</c:v>
                </c:pt>
                <c:pt idx="323">
                  <c:v>1.9214628448804008E-3</c:v>
                </c:pt>
                <c:pt idx="324">
                  <c:v>2.1854648411446598E-3</c:v>
                </c:pt>
                <c:pt idx="325">
                  <c:v>2.1561383935869852E-3</c:v>
                </c:pt>
                <c:pt idx="326">
                  <c:v>2.0357885524092002E-3</c:v>
                </c:pt>
                <c:pt idx="327">
                  <c:v>1.5563852233010642E-3</c:v>
                </c:pt>
                <c:pt idx="328">
                  <c:v>1.5486716058286541E-3</c:v>
                </c:pt>
                <c:pt idx="329">
                  <c:v>1.595513040279822E-3</c:v>
                </c:pt>
                <c:pt idx="330">
                  <c:v>1.5589599365428517E-3</c:v>
                </c:pt>
                <c:pt idx="331">
                  <c:v>1.7785165008280441E-3</c:v>
                </c:pt>
                <c:pt idx="332">
                  <c:v>1.977462575253601E-3</c:v>
                </c:pt>
                <c:pt idx="333">
                  <c:v>2.2026425594571792E-3</c:v>
                </c:pt>
                <c:pt idx="334">
                  <c:v>2.2746389173150011E-3</c:v>
                </c:pt>
                <c:pt idx="335">
                  <c:v>2.2163430858313906E-3</c:v>
                </c:pt>
                <c:pt idx="336">
                  <c:v>1.9706501635915665E-3</c:v>
                </c:pt>
                <c:pt idx="337">
                  <c:v>1.7909325684038397E-3</c:v>
                </c:pt>
                <c:pt idx="338">
                  <c:v>1.9966996349046143E-3</c:v>
                </c:pt>
                <c:pt idx="339">
                  <c:v>2.1258692486962496E-3</c:v>
                </c:pt>
                <c:pt idx="340">
                  <c:v>1.960756149959113E-3</c:v>
                </c:pt>
                <c:pt idx="341">
                  <c:v>2.1708124723382608E-3</c:v>
                </c:pt>
                <c:pt idx="342">
                  <c:v>2.1589963026394095E-3</c:v>
                </c:pt>
                <c:pt idx="343">
                  <c:v>1.9664096054240483E-3</c:v>
                </c:pt>
                <c:pt idx="344">
                  <c:v>1.9596988301853763E-3</c:v>
                </c:pt>
                <c:pt idx="345">
                  <c:v>2.3444870953947682E-3</c:v>
                </c:pt>
                <c:pt idx="346">
                  <c:v>2.3035913343057092E-3</c:v>
                </c:pt>
                <c:pt idx="347">
                  <c:v>2.2800229496806614E-3</c:v>
                </c:pt>
                <c:pt idx="348">
                  <c:v>2.2997921525218616E-3</c:v>
                </c:pt>
                <c:pt idx="349">
                  <c:v>2.2820240012638685E-3</c:v>
                </c:pt>
                <c:pt idx="350">
                  <c:v>2.1772046569762554E-3</c:v>
                </c:pt>
                <c:pt idx="351">
                  <c:v>2.2109290554087092E-3</c:v>
                </c:pt>
                <c:pt idx="352">
                  <c:v>2.3228031312943088E-3</c:v>
                </c:pt>
                <c:pt idx="353">
                  <c:v>2.0353568155176286E-3</c:v>
                </c:pt>
                <c:pt idx="354">
                  <c:v>1.9643075412664763E-3</c:v>
                </c:pt>
                <c:pt idx="355">
                  <c:v>1.8905657611256522E-3</c:v>
                </c:pt>
                <c:pt idx="356">
                  <c:v>1.7682694958627034E-3</c:v>
                </c:pt>
                <c:pt idx="357">
                  <c:v>1.6135826675883005E-3</c:v>
                </c:pt>
                <c:pt idx="358">
                  <c:v>1.5271141337013005E-3</c:v>
                </c:pt>
                <c:pt idx="359">
                  <c:v>1.6290985927718687E-3</c:v>
                </c:pt>
                <c:pt idx="360">
                  <c:v>1.8430870107451016E-3</c:v>
                </c:pt>
                <c:pt idx="361">
                  <c:v>1.9355899422078663E-3</c:v>
                </c:pt>
                <c:pt idx="362">
                  <c:v>2.1960377114342692E-3</c:v>
                </c:pt>
                <c:pt idx="363">
                  <c:v>1.8289352359431223E-3</c:v>
                </c:pt>
                <c:pt idx="364">
                  <c:v>1.6153553459216442E-3</c:v>
                </c:pt>
              </c:numCache>
            </c:numRef>
          </c:val>
        </c:ser>
        <c:marker val="1"/>
        <c:axId val="48117248"/>
        <c:axId val="48118784"/>
      </c:lineChart>
      <c:lineChart>
        <c:grouping val="standard"/>
        <c:ser>
          <c:idx val="3"/>
          <c:order val="1"/>
          <c:tx>
            <c:strRef>
              <c:f>'HI Temporal Data - Peak'!$B$3</c:f>
              <c:strCache>
                <c:ptCount val="1"/>
                <c:pt idx="0">
                  <c:v>Coal Peak</c:v>
                </c:pt>
              </c:strCache>
            </c:strRef>
          </c:tx>
          <c:marker>
            <c:symbol val="none"/>
          </c:marker>
          <c:val>
            <c:numRef>
              <c:f>'HI Temporal Data - Peak'!$B$4:$B$368</c:f>
              <c:numCache>
                <c:formatCode>#,##0.000000</c:formatCode>
                <c:ptCount val="365"/>
                <c:pt idx="0">
                  <c:v>8.0584700000001057E-4</c:v>
                </c:pt>
                <c:pt idx="1">
                  <c:v>5.7675200000000123E-4</c:v>
                </c:pt>
                <c:pt idx="2">
                  <c:v>1.3983310000000152E-3</c:v>
                </c:pt>
                <c:pt idx="3">
                  <c:v>1.8094460000000151E-3</c:v>
                </c:pt>
                <c:pt idx="4">
                  <c:v>5.9859700000000984E-4</c:v>
                </c:pt>
                <c:pt idx="5">
                  <c:v>5.6796800000001059E-4</c:v>
                </c:pt>
                <c:pt idx="6">
                  <c:v>5.7870300000000723E-4</c:v>
                </c:pt>
                <c:pt idx="7">
                  <c:v>6.0101300000000516E-4</c:v>
                </c:pt>
                <c:pt idx="8">
                  <c:v>5.9984200000001112E-4</c:v>
                </c:pt>
                <c:pt idx="9">
                  <c:v>3.9773830000000496E-3</c:v>
                </c:pt>
                <c:pt idx="10">
                  <c:v>4.8673409999999999E-3</c:v>
                </c:pt>
                <c:pt idx="11">
                  <c:v>5.5063180000000794E-3</c:v>
                </c:pt>
                <c:pt idx="12">
                  <c:v>8.5160500000000267E-3</c:v>
                </c:pt>
                <c:pt idx="13">
                  <c:v>5.3025609999999999E-3</c:v>
                </c:pt>
                <c:pt idx="14">
                  <c:v>6.5333100000001078E-4</c:v>
                </c:pt>
                <c:pt idx="15">
                  <c:v>6.9753300000001384E-4</c:v>
                </c:pt>
                <c:pt idx="16">
                  <c:v>1.0664580000000201E-3</c:v>
                </c:pt>
                <c:pt idx="17">
                  <c:v>4.7742690000001191E-3</c:v>
                </c:pt>
                <c:pt idx="18">
                  <c:v>4.2969020000000625E-3</c:v>
                </c:pt>
                <c:pt idx="19">
                  <c:v>6.5380850000000606E-3</c:v>
                </c:pt>
                <c:pt idx="20">
                  <c:v>1.6951266000000003E-2</c:v>
                </c:pt>
                <c:pt idx="21">
                  <c:v>1.7100631000000224E-2</c:v>
                </c:pt>
                <c:pt idx="22">
                  <c:v>1.5538822000000023E-2</c:v>
                </c:pt>
                <c:pt idx="23">
                  <c:v>1.3732602E-2</c:v>
                </c:pt>
                <c:pt idx="24">
                  <c:v>4.8791270000000794E-3</c:v>
                </c:pt>
                <c:pt idx="25">
                  <c:v>6.3894160000000592E-3</c:v>
                </c:pt>
                <c:pt idx="26">
                  <c:v>5.6149139999999865E-3</c:v>
                </c:pt>
                <c:pt idx="27">
                  <c:v>5.0951449999999997E-3</c:v>
                </c:pt>
                <c:pt idx="28">
                  <c:v>4.8676780000000124E-3</c:v>
                </c:pt>
                <c:pt idx="29">
                  <c:v>4.2881350000000002E-3</c:v>
                </c:pt>
                <c:pt idx="30">
                  <c:v>5.0004650000000607E-3</c:v>
                </c:pt>
                <c:pt idx="31">
                  <c:v>2.6913440000000308E-3</c:v>
                </c:pt>
                <c:pt idx="32">
                  <c:v>5.1869600000000826E-4</c:v>
                </c:pt>
                <c:pt idx="33">
                  <c:v>5.1533300000000193E-4</c:v>
                </c:pt>
                <c:pt idx="34">
                  <c:v>4.9592100000001092E-4</c:v>
                </c:pt>
                <c:pt idx="35">
                  <c:v>4.9524100000000184E-4</c:v>
                </c:pt>
                <c:pt idx="36">
                  <c:v>4.8989200000000024E-4</c:v>
                </c:pt>
                <c:pt idx="37">
                  <c:v>4.7756500000001106E-4</c:v>
                </c:pt>
                <c:pt idx="38">
                  <c:v>5.2516900000001347E-4</c:v>
                </c:pt>
                <c:pt idx="39">
                  <c:v>5.1672450000000104E-3</c:v>
                </c:pt>
                <c:pt idx="40">
                  <c:v>7.4957120000000961E-3</c:v>
                </c:pt>
                <c:pt idx="41">
                  <c:v>3.6603180000000604E-3</c:v>
                </c:pt>
                <c:pt idx="42">
                  <c:v>4.8894300000000763E-4</c:v>
                </c:pt>
                <c:pt idx="43">
                  <c:v>4.8660000000000543E-4</c:v>
                </c:pt>
                <c:pt idx="44">
                  <c:v>4.8507900000000696E-4</c:v>
                </c:pt>
                <c:pt idx="45">
                  <c:v>4.7781500000000827E-4</c:v>
                </c:pt>
                <c:pt idx="46">
                  <c:v>4.3333800000000696E-4</c:v>
                </c:pt>
                <c:pt idx="47">
                  <c:v>4.5974500000000034E-4</c:v>
                </c:pt>
                <c:pt idx="48">
                  <c:v>5.130250000000095E-4</c:v>
                </c:pt>
                <c:pt idx="49">
                  <c:v>5.2418900000001138E-4</c:v>
                </c:pt>
                <c:pt idx="50">
                  <c:v>4.8397000000001102E-4</c:v>
                </c:pt>
                <c:pt idx="51">
                  <c:v>4.7058700000000728E-4</c:v>
                </c:pt>
                <c:pt idx="52">
                  <c:v>4.9698400000001009E-4</c:v>
                </c:pt>
                <c:pt idx="53">
                  <c:v>1.0316310000000001E-3</c:v>
                </c:pt>
                <c:pt idx="54">
                  <c:v>4.5817100000000835E-4</c:v>
                </c:pt>
                <c:pt idx="55">
                  <c:v>4.8234200000000517E-4</c:v>
                </c:pt>
                <c:pt idx="56">
                  <c:v>5.0912400000001346E-4</c:v>
                </c:pt>
                <c:pt idx="57">
                  <c:v>4.949010000000095E-4</c:v>
                </c:pt>
                <c:pt idx="58">
                  <c:v>4.7024700000000696E-4</c:v>
                </c:pt>
                <c:pt idx="59">
                  <c:v>4.8026600000000951E-4</c:v>
                </c:pt>
                <c:pt idx="60">
                  <c:v>4.9538400000001016E-4</c:v>
                </c:pt>
                <c:pt idx="61">
                  <c:v>4.933450000000108E-4</c:v>
                </c:pt>
                <c:pt idx="62">
                  <c:v>4.9302300000001202E-4</c:v>
                </c:pt>
                <c:pt idx="63">
                  <c:v>4.7772600000001305E-4</c:v>
                </c:pt>
                <c:pt idx="64">
                  <c:v>5.0919600000000917E-4</c:v>
                </c:pt>
                <c:pt idx="65">
                  <c:v>5.4016500000001431E-4</c:v>
                </c:pt>
                <c:pt idx="66">
                  <c:v>4.9953500000000863E-4</c:v>
                </c:pt>
                <c:pt idx="67">
                  <c:v>5.2418900000001138E-4</c:v>
                </c:pt>
                <c:pt idx="68">
                  <c:v>3.6226200000000593E-4</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2.0125200000000381E-5</c:v>
                </c:pt>
                <c:pt idx="86">
                  <c:v>3.3723840000000355E-3</c:v>
                </c:pt>
                <c:pt idx="87">
                  <c:v>7.2190770000001101E-3</c:v>
                </c:pt>
                <c:pt idx="88">
                  <c:v>2.8173150000000012E-3</c:v>
                </c:pt>
                <c:pt idx="89">
                  <c:v>0</c:v>
                </c:pt>
                <c:pt idx="90">
                  <c:v>0</c:v>
                </c:pt>
                <c:pt idx="91">
                  <c:v>0</c:v>
                </c:pt>
                <c:pt idx="92">
                  <c:v>0</c:v>
                </c:pt>
                <c:pt idx="93">
                  <c:v>2.5531800000000557E-4</c:v>
                </c:pt>
                <c:pt idx="94">
                  <c:v>0</c:v>
                </c:pt>
                <c:pt idx="95">
                  <c:v>0</c:v>
                </c:pt>
                <c:pt idx="96">
                  <c:v>0</c:v>
                </c:pt>
                <c:pt idx="97">
                  <c:v>0</c:v>
                </c:pt>
                <c:pt idx="98">
                  <c:v>0</c:v>
                </c:pt>
                <c:pt idx="99">
                  <c:v>0</c:v>
                </c:pt>
                <c:pt idx="100">
                  <c:v>3.0481800000000693E-4</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9.5627000000001914E-4</c:v>
                </c:pt>
                <c:pt idx="143">
                  <c:v>0</c:v>
                </c:pt>
                <c:pt idx="144">
                  <c:v>0</c:v>
                </c:pt>
                <c:pt idx="145">
                  <c:v>0</c:v>
                </c:pt>
                <c:pt idx="146">
                  <c:v>0</c:v>
                </c:pt>
                <c:pt idx="147">
                  <c:v>0</c:v>
                </c:pt>
                <c:pt idx="148">
                  <c:v>2.0225800000000398E-4</c:v>
                </c:pt>
                <c:pt idx="149">
                  <c:v>8.8897140000001595E-3</c:v>
                </c:pt>
                <c:pt idx="150">
                  <c:v>1.871015700000021E-2</c:v>
                </c:pt>
                <c:pt idx="151">
                  <c:v>1.8202512000000021E-2</c:v>
                </c:pt>
                <c:pt idx="152">
                  <c:v>3.7832480000000459E-3</c:v>
                </c:pt>
                <c:pt idx="153">
                  <c:v>1.0623830000000174E-3</c:v>
                </c:pt>
                <c:pt idx="154">
                  <c:v>0</c:v>
                </c:pt>
                <c:pt idx="155">
                  <c:v>0</c:v>
                </c:pt>
                <c:pt idx="156">
                  <c:v>8.1648500000000047E-3</c:v>
                </c:pt>
                <c:pt idx="157">
                  <c:v>1.2930514000000021E-2</c:v>
                </c:pt>
                <c:pt idx="158">
                  <c:v>1.6050051000000204E-2</c:v>
                </c:pt>
                <c:pt idx="159">
                  <c:v>1.5381426000000165E-2</c:v>
                </c:pt>
                <c:pt idx="160">
                  <c:v>6.8313340000000812E-3</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9.7185800000001295E-6</c:v>
                </c:pt>
                <c:pt idx="179">
                  <c:v>0</c:v>
                </c:pt>
                <c:pt idx="180">
                  <c:v>9.8984000000002114E-5</c:v>
                </c:pt>
                <c:pt idx="181">
                  <c:v>3.4518200000000052E-3</c:v>
                </c:pt>
                <c:pt idx="182">
                  <c:v>4.4500660000000736E-3</c:v>
                </c:pt>
                <c:pt idx="183">
                  <c:v>4.9428210000000781E-3</c:v>
                </c:pt>
                <c:pt idx="184">
                  <c:v>4.1567080000000124E-3</c:v>
                </c:pt>
                <c:pt idx="185">
                  <c:v>1.0006368999999999E-2</c:v>
                </c:pt>
                <c:pt idx="186">
                  <c:v>1.1741724000000248E-2</c:v>
                </c:pt>
                <c:pt idx="187">
                  <c:v>5.7916480000001404E-3</c:v>
                </c:pt>
                <c:pt idx="188">
                  <c:v>1.1752200000000224E-5</c:v>
                </c:pt>
                <c:pt idx="189">
                  <c:v>0</c:v>
                </c:pt>
                <c:pt idx="190">
                  <c:v>3.130904000000048E-3</c:v>
                </c:pt>
                <c:pt idx="191">
                  <c:v>1.2572699999999997E-2</c:v>
                </c:pt>
                <c:pt idx="192">
                  <c:v>1.6448952000000003E-2</c:v>
                </c:pt>
                <c:pt idx="193">
                  <c:v>5.8094070000000745E-3</c:v>
                </c:pt>
                <c:pt idx="194">
                  <c:v>1.270040000000025E-4</c:v>
                </c:pt>
                <c:pt idx="195">
                  <c:v>0</c:v>
                </c:pt>
                <c:pt idx="196">
                  <c:v>0</c:v>
                </c:pt>
                <c:pt idx="197">
                  <c:v>4.537208000000079E-3</c:v>
                </c:pt>
                <c:pt idx="198">
                  <c:v>1.4357431E-2</c:v>
                </c:pt>
                <c:pt idx="199">
                  <c:v>1.8060084000000212E-2</c:v>
                </c:pt>
                <c:pt idx="200">
                  <c:v>1.8509972000000041E-2</c:v>
                </c:pt>
                <c:pt idx="201">
                  <c:v>2.6501591000000001E-2</c:v>
                </c:pt>
                <c:pt idx="202">
                  <c:v>2.7188759999999989E-2</c:v>
                </c:pt>
                <c:pt idx="203">
                  <c:v>2.1828653999999989E-2</c:v>
                </c:pt>
                <c:pt idx="204">
                  <c:v>1.0739782E-2</c:v>
                </c:pt>
                <c:pt idx="205">
                  <c:v>1.3314217999999958E-2</c:v>
                </c:pt>
                <c:pt idx="206">
                  <c:v>1.3772293E-2</c:v>
                </c:pt>
                <c:pt idx="207">
                  <c:v>1.1980750000000246E-2</c:v>
                </c:pt>
                <c:pt idx="208">
                  <c:v>1.3530716999999999E-2</c:v>
                </c:pt>
                <c:pt idx="209">
                  <c:v>1.5161605000000163E-2</c:v>
                </c:pt>
                <c:pt idx="210">
                  <c:v>1.3556686E-2</c:v>
                </c:pt>
                <c:pt idx="211">
                  <c:v>1.0852631999999999E-2</c:v>
                </c:pt>
                <c:pt idx="212">
                  <c:v>1.4303620000000001E-2</c:v>
                </c:pt>
                <c:pt idx="213">
                  <c:v>1.9855169000000193E-2</c:v>
                </c:pt>
                <c:pt idx="214">
                  <c:v>1.5152736E-2</c:v>
                </c:pt>
                <c:pt idx="215">
                  <c:v>1.6804465000000275E-2</c:v>
                </c:pt>
                <c:pt idx="216">
                  <c:v>1.633667000000015E-2</c:v>
                </c:pt>
                <c:pt idx="217">
                  <c:v>1.9001240000000119E-3</c:v>
                </c:pt>
                <c:pt idx="218">
                  <c:v>5.1011900000000701E-4</c:v>
                </c:pt>
                <c:pt idx="219">
                  <c:v>1.0760294000000005E-2</c:v>
                </c:pt>
                <c:pt idx="220">
                  <c:v>6.5214230000000956E-3</c:v>
                </c:pt>
                <c:pt idx="221">
                  <c:v>5.1786060000000699E-3</c:v>
                </c:pt>
                <c:pt idx="222">
                  <c:v>3.0616580000000001E-3</c:v>
                </c:pt>
                <c:pt idx="223">
                  <c:v>0</c:v>
                </c:pt>
                <c:pt idx="224">
                  <c:v>0</c:v>
                </c:pt>
                <c:pt idx="225">
                  <c:v>2.0970800000000395E-4</c:v>
                </c:pt>
                <c:pt idx="226">
                  <c:v>7.7016120000001388E-3</c:v>
                </c:pt>
                <c:pt idx="227">
                  <c:v>6.7044200000000642E-3</c:v>
                </c:pt>
                <c:pt idx="228">
                  <c:v>5.3132500000000827E-4</c:v>
                </c:pt>
                <c:pt idx="229">
                  <c:v>4.5179339999999995E-3</c:v>
                </c:pt>
                <c:pt idx="230">
                  <c:v>4.1745220000000034E-3</c:v>
                </c:pt>
                <c:pt idx="231">
                  <c:v>0</c:v>
                </c:pt>
                <c:pt idx="232">
                  <c:v>0</c:v>
                </c:pt>
                <c:pt idx="233">
                  <c:v>0</c:v>
                </c:pt>
                <c:pt idx="234">
                  <c:v>0</c:v>
                </c:pt>
                <c:pt idx="235">
                  <c:v>0</c:v>
                </c:pt>
                <c:pt idx="236">
                  <c:v>9.8456400000001892E-4</c:v>
                </c:pt>
                <c:pt idx="237">
                  <c:v>2.9117170000000298E-3</c:v>
                </c:pt>
                <c:pt idx="238">
                  <c:v>7.3327760000000816E-3</c:v>
                </c:pt>
                <c:pt idx="239">
                  <c:v>4.0186179999999998E-3</c:v>
                </c:pt>
                <c:pt idx="240">
                  <c:v>0</c:v>
                </c:pt>
                <c:pt idx="241">
                  <c:v>0</c:v>
                </c:pt>
                <c:pt idx="242">
                  <c:v>0</c:v>
                </c:pt>
                <c:pt idx="243">
                  <c:v>3.5442100000000804E-5</c:v>
                </c:pt>
                <c:pt idx="244">
                  <c:v>2.6284220000000378E-3</c:v>
                </c:pt>
                <c:pt idx="245">
                  <c:v>0</c:v>
                </c:pt>
                <c:pt idx="246">
                  <c:v>0</c:v>
                </c:pt>
                <c:pt idx="247">
                  <c:v>0</c:v>
                </c:pt>
                <c:pt idx="248">
                  <c:v>1.2437800000000188E-6</c:v>
                </c:pt>
                <c:pt idx="249">
                  <c:v>0</c:v>
                </c:pt>
                <c:pt idx="250">
                  <c:v>0</c:v>
                </c:pt>
                <c:pt idx="251">
                  <c:v>0</c:v>
                </c:pt>
                <c:pt idx="252">
                  <c:v>0</c:v>
                </c:pt>
                <c:pt idx="253">
                  <c:v>0</c:v>
                </c:pt>
                <c:pt idx="254">
                  <c:v>0</c:v>
                </c:pt>
                <c:pt idx="255">
                  <c:v>0</c:v>
                </c:pt>
                <c:pt idx="256">
                  <c:v>0</c:v>
                </c:pt>
                <c:pt idx="257">
                  <c:v>0</c:v>
                </c:pt>
                <c:pt idx="258">
                  <c:v>0</c:v>
                </c:pt>
                <c:pt idx="259">
                  <c:v>0</c:v>
                </c:pt>
                <c:pt idx="260">
                  <c:v>0</c:v>
                </c:pt>
                <c:pt idx="261">
                  <c:v>1.8692480000000232E-3</c:v>
                </c:pt>
                <c:pt idx="262">
                  <c:v>7.9670450000000805E-3</c:v>
                </c:pt>
                <c:pt idx="263">
                  <c:v>1.2118957999999931E-2</c:v>
                </c:pt>
                <c:pt idx="264">
                  <c:v>1.2535711000000001E-2</c:v>
                </c:pt>
                <c:pt idx="265">
                  <c:v>1.5614438000000124E-2</c:v>
                </c:pt>
                <c:pt idx="266">
                  <c:v>1.384943100000019E-2</c:v>
                </c:pt>
                <c:pt idx="267">
                  <c:v>9.0493980000000002E-3</c:v>
                </c:pt>
                <c:pt idx="268">
                  <c:v>8.6647590000000548E-3</c:v>
                </c:pt>
                <c:pt idx="269">
                  <c:v>7.082408000000086E-3</c:v>
                </c:pt>
                <c:pt idx="270">
                  <c:v>9.4324620000001483E-3</c:v>
                </c:pt>
                <c:pt idx="271">
                  <c:v>9.710721000000002E-3</c:v>
                </c:pt>
                <c:pt idx="272">
                  <c:v>1.0819624000000003E-2</c:v>
                </c:pt>
                <c:pt idx="273">
                  <c:v>6.3102660000000912E-3</c:v>
                </c:pt>
                <c:pt idx="274">
                  <c:v>6.4509970000000772E-3</c:v>
                </c:pt>
                <c:pt idx="275">
                  <c:v>6.5854020000000882E-3</c:v>
                </c:pt>
                <c:pt idx="276">
                  <c:v>6.5329880000000434E-3</c:v>
                </c:pt>
                <c:pt idx="277">
                  <c:v>6.5860880000000845E-3</c:v>
                </c:pt>
                <c:pt idx="278">
                  <c:v>6.8463520000001067E-3</c:v>
                </c:pt>
                <c:pt idx="279">
                  <c:v>6.2694390000000806E-3</c:v>
                </c:pt>
                <c:pt idx="280">
                  <c:v>9.2525700000001891E-5</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7.5802500000001416E-4</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1.2336070000000061E-3</c:v>
                </c:pt>
                <c:pt idx="317">
                  <c:v>3.3060620000000002E-3</c:v>
                </c:pt>
                <c:pt idx="318">
                  <c:v>1.3397900000000187E-5</c:v>
                </c:pt>
                <c:pt idx="319">
                  <c:v>0</c:v>
                </c:pt>
                <c:pt idx="320">
                  <c:v>0</c:v>
                </c:pt>
                <c:pt idx="321">
                  <c:v>0</c:v>
                </c:pt>
                <c:pt idx="322">
                  <c:v>0</c:v>
                </c:pt>
                <c:pt idx="323">
                  <c:v>0</c:v>
                </c:pt>
                <c:pt idx="324">
                  <c:v>0</c:v>
                </c:pt>
                <c:pt idx="325">
                  <c:v>0</c:v>
                </c:pt>
                <c:pt idx="326">
                  <c:v>0</c:v>
                </c:pt>
                <c:pt idx="327">
                  <c:v>0</c:v>
                </c:pt>
                <c:pt idx="328">
                  <c:v>0</c:v>
                </c:pt>
                <c:pt idx="329">
                  <c:v>0</c:v>
                </c:pt>
                <c:pt idx="330">
                  <c:v>1.1894790000000041E-3</c:v>
                </c:pt>
                <c:pt idx="331">
                  <c:v>5.6652370000000113E-3</c:v>
                </c:pt>
                <c:pt idx="332">
                  <c:v>8.0106460000001316E-3</c:v>
                </c:pt>
                <c:pt idx="333">
                  <c:v>8.9747460000001687E-3</c:v>
                </c:pt>
                <c:pt idx="334">
                  <c:v>0</c:v>
                </c:pt>
                <c:pt idx="335">
                  <c:v>0</c:v>
                </c:pt>
                <c:pt idx="336">
                  <c:v>0</c:v>
                </c:pt>
                <c:pt idx="337">
                  <c:v>1.8185510000000235E-3</c:v>
                </c:pt>
                <c:pt idx="338">
                  <c:v>4.8457080000000596E-3</c:v>
                </c:pt>
                <c:pt idx="339">
                  <c:v>4.3612379999999999E-3</c:v>
                </c:pt>
                <c:pt idx="340">
                  <c:v>3.2420660000000369E-3</c:v>
                </c:pt>
                <c:pt idx="341">
                  <c:v>4.4168970000000802E-3</c:v>
                </c:pt>
                <c:pt idx="342">
                  <c:v>4.477028000000086E-3</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numCache>
            </c:numRef>
          </c:val>
        </c:ser>
        <c:marker val="1"/>
        <c:axId val="46742528"/>
        <c:axId val="46740608"/>
      </c:lineChart>
      <c:dateAx>
        <c:axId val="48117248"/>
        <c:scaling>
          <c:orientation val="minMax"/>
        </c:scaling>
        <c:axPos val="b"/>
        <c:numFmt formatCode="m/d/yyyy" sourceLinked="1"/>
        <c:majorTickMark val="none"/>
        <c:tickLblPos val="nextTo"/>
        <c:spPr>
          <a:solidFill>
            <a:srgbClr val="FFFFFF"/>
          </a:solidFill>
        </c:spPr>
        <c:crossAx val="48118784"/>
        <c:crosses val="autoZero"/>
        <c:auto val="1"/>
        <c:lblOffset val="100"/>
      </c:dateAx>
      <c:valAx>
        <c:axId val="48118784"/>
        <c:scaling>
          <c:orientation val="minMax"/>
        </c:scaling>
        <c:axPos val="l"/>
        <c:majorGridlines/>
        <c:title>
          <c:tx>
            <c:rich>
              <a:bodyPr rot="-5400000" vert="horz"/>
              <a:lstStyle/>
              <a:p>
                <a:pPr>
                  <a:defRPr/>
                </a:pPr>
                <a:r>
                  <a:rPr lang="en-US" dirty="0"/>
                  <a:t>All Coal Heat Input Distribution (Fraction of Annual Value)</a:t>
                </a:r>
              </a:p>
            </c:rich>
          </c:tx>
          <c:layout/>
        </c:title>
        <c:numFmt formatCode="#,##0.000000" sourceLinked="1"/>
        <c:majorTickMark val="none"/>
        <c:tickLblPos val="nextTo"/>
        <c:crossAx val="48117248"/>
        <c:crosses val="autoZero"/>
        <c:crossBetween val="between"/>
      </c:valAx>
      <c:valAx>
        <c:axId val="46740608"/>
        <c:scaling>
          <c:orientation val="minMax"/>
        </c:scaling>
        <c:axPos val="r"/>
        <c:title>
          <c:tx>
            <c:rich>
              <a:bodyPr rot="-5400000" vert="horz"/>
              <a:lstStyle/>
              <a:p>
                <a:pPr>
                  <a:defRPr/>
                </a:pPr>
                <a:r>
                  <a:rPr lang="en-US" dirty="0"/>
                  <a:t>Peak Coal Heat Input </a:t>
                </a:r>
                <a:r>
                  <a:rPr lang="en-US" dirty="0" smtClean="0"/>
                  <a:t>Distribution </a:t>
                </a:r>
                <a:r>
                  <a:rPr lang="en-US" dirty="0"/>
                  <a:t>(Fraction of Annual Value)</a:t>
                </a:r>
              </a:p>
            </c:rich>
          </c:tx>
          <c:layout/>
        </c:title>
        <c:numFmt formatCode="#,##0.000000" sourceLinked="1"/>
        <c:tickLblPos val="nextTo"/>
        <c:crossAx val="46742528"/>
        <c:crosses val="max"/>
        <c:crossBetween val="between"/>
      </c:valAx>
      <c:catAx>
        <c:axId val="46742528"/>
        <c:scaling>
          <c:orientation val="minMax"/>
        </c:scaling>
        <c:delete val="1"/>
        <c:axPos val="b"/>
        <c:tickLblPos val="none"/>
        <c:crossAx val="46740608"/>
        <c:crosses val="autoZero"/>
        <c:auto val="1"/>
        <c:lblAlgn val="ctr"/>
        <c:lblOffset val="100"/>
      </c:catAx>
    </c:plotArea>
    <c:legend>
      <c:legendPos val="b"/>
      <c:layout/>
    </c:legend>
    <c:plotVisOnly val="1"/>
  </c:chart>
  <c:externalData r:id="rId2"/>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1"/>
  <c:clrMapOvr bg1="lt1" tx1="dk1" bg2="lt2" tx2="dk2" accent1="accent1" accent2="accent2" accent3="accent3" accent4="accent4" accent5="accent5" accent6="accent6" hlink="hlink" folHlink="folHlink"/>
  <c:chart>
    <c:title>
      <c:tx>
        <c:rich>
          <a:bodyPr/>
          <a:lstStyle/>
          <a:p>
            <a:pPr>
              <a:defRPr/>
            </a:pPr>
            <a:r>
              <a:rPr lang="en-US" sz="1800" b="1" i="0" baseline="0" dirty="0"/>
              <a:t>MANEVU+VA All </a:t>
            </a:r>
            <a:r>
              <a:rPr lang="en-US" sz="1800" b="1" i="0" baseline="0" dirty="0" smtClean="0"/>
              <a:t>Gas, Peak </a:t>
            </a:r>
            <a:r>
              <a:rPr lang="en-US" sz="1800" b="1" i="0" baseline="0" dirty="0"/>
              <a:t>Gas </a:t>
            </a:r>
            <a:r>
              <a:rPr lang="en-US" sz="1800" b="1" i="0" baseline="0" dirty="0" smtClean="0"/>
              <a:t>and SMOKE Temporal </a:t>
            </a:r>
            <a:r>
              <a:rPr lang="en-US" sz="1800" b="1" i="0" baseline="0" dirty="0"/>
              <a:t>Profiles</a:t>
            </a:r>
          </a:p>
        </c:rich>
      </c:tx>
      <c:layout/>
    </c:title>
    <c:plotArea>
      <c:layout/>
      <c:lineChart>
        <c:grouping val="standard"/>
        <c:ser>
          <c:idx val="20"/>
          <c:order val="0"/>
          <c:tx>
            <c:strRef>
              <c:f>'HI Temporal Data - Base &gt;25MW'!$D$3</c:f>
              <c:strCache>
                <c:ptCount val="1"/>
                <c:pt idx="0">
                  <c:v>All Gas</c:v>
                </c:pt>
              </c:strCache>
            </c:strRef>
          </c:tx>
          <c:spPr>
            <a:ln>
              <a:solidFill>
                <a:schemeClr val="accent3"/>
              </a:solidFill>
            </a:ln>
          </c:spPr>
          <c:marker>
            <c:symbol val="none"/>
          </c:marker>
          <c:cat>
            <c:numRef>
              <c:f>'HI Temporal Data - Base &gt;25MW'!$A$4:$A$368</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'HI Temporal Data - Base &gt;25MW'!$D$4:$D$368</c:f>
              <c:numCache>
                <c:formatCode>#,##0.000000</c:formatCode>
                <c:ptCount val="365"/>
                <c:pt idx="0">
                  <c:v>1.3419690470128918E-3</c:v>
                </c:pt>
                <c:pt idx="1">
                  <c:v>1.4951865602267239E-3</c:v>
                </c:pt>
                <c:pt idx="2">
                  <c:v>2.3836462654413144E-3</c:v>
                </c:pt>
                <c:pt idx="3">
                  <c:v>2.4220117116964227E-3</c:v>
                </c:pt>
                <c:pt idx="4">
                  <c:v>2.5123652100465421E-3</c:v>
                </c:pt>
                <c:pt idx="5">
                  <c:v>2.7750567128668789E-3</c:v>
                </c:pt>
                <c:pt idx="6">
                  <c:v>2.6149396067340212E-3</c:v>
                </c:pt>
                <c:pt idx="7">
                  <c:v>2.3213026015768811E-3</c:v>
                </c:pt>
                <c:pt idx="8">
                  <c:v>2.1973240816025286E-3</c:v>
                </c:pt>
                <c:pt idx="9">
                  <c:v>2.6393331359176164E-3</c:v>
                </c:pt>
                <c:pt idx="10">
                  <c:v>2.4698780572866802E-3</c:v>
                </c:pt>
                <c:pt idx="11">
                  <c:v>2.2408251801467197E-3</c:v>
                </c:pt>
                <c:pt idx="12">
                  <c:v>2.3363165856312182E-3</c:v>
                </c:pt>
                <c:pt idx="13">
                  <c:v>2.3945172546769346E-3</c:v>
                </c:pt>
                <c:pt idx="14">
                  <c:v>1.9385496166057449E-3</c:v>
                </c:pt>
                <c:pt idx="15">
                  <c:v>1.7464110229187956E-3</c:v>
                </c:pt>
                <c:pt idx="16">
                  <c:v>2.3431259807583397E-3</c:v>
                </c:pt>
                <c:pt idx="17">
                  <c:v>2.2850737008363966E-3</c:v>
                </c:pt>
                <c:pt idx="18">
                  <c:v>2.2000544317910212E-3</c:v>
                </c:pt>
                <c:pt idx="19">
                  <c:v>2.2094548186448052E-3</c:v>
                </c:pt>
                <c:pt idx="20">
                  <c:v>2.3408639203904512E-3</c:v>
                </c:pt>
                <c:pt idx="21">
                  <c:v>2.3799086165505541E-3</c:v>
                </c:pt>
                <c:pt idx="22">
                  <c:v>2.2477033069123499E-3</c:v>
                </c:pt>
                <c:pt idx="23">
                  <c:v>2.7978739950585895E-3</c:v>
                </c:pt>
                <c:pt idx="24">
                  <c:v>2.5042161309238461E-3</c:v>
                </c:pt>
                <c:pt idx="25">
                  <c:v>2.6625532371241916E-3</c:v>
                </c:pt>
                <c:pt idx="26">
                  <c:v>2.5092296592541009E-3</c:v>
                </c:pt>
                <c:pt idx="27">
                  <c:v>2.3322827039558539E-3</c:v>
                </c:pt>
                <c:pt idx="28">
                  <c:v>1.8945252831430537E-3</c:v>
                </c:pt>
                <c:pt idx="29">
                  <c:v>1.8831786469739762E-3</c:v>
                </c:pt>
                <c:pt idx="30">
                  <c:v>2.4575310030776755E-3</c:v>
                </c:pt>
                <c:pt idx="31">
                  <c:v>2.6146458092884467E-3</c:v>
                </c:pt>
                <c:pt idx="32">
                  <c:v>2.3777891608784802E-3</c:v>
                </c:pt>
                <c:pt idx="33">
                  <c:v>2.334904491108927E-3</c:v>
                </c:pt>
                <c:pt idx="34">
                  <c:v>2.2944244266808484E-3</c:v>
                </c:pt>
                <c:pt idx="35">
                  <c:v>2.0880608125279578E-3</c:v>
                </c:pt>
                <c:pt idx="36">
                  <c:v>1.7947652790668023E-3</c:v>
                </c:pt>
                <c:pt idx="37">
                  <c:v>2.2554983348506198E-3</c:v>
                </c:pt>
                <c:pt idx="38">
                  <c:v>2.4441294039251682E-3</c:v>
                </c:pt>
                <c:pt idx="39">
                  <c:v>2.6677291959336207E-3</c:v>
                </c:pt>
                <c:pt idx="40">
                  <c:v>2.6040295266568812E-3</c:v>
                </c:pt>
                <c:pt idx="41">
                  <c:v>2.6500906662236252E-3</c:v>
                </c:pt>
                <c:pt idx="42">
                  <c:v>2.2686288694854537E-3</c:v>
                </c:pt>
                <c:pt idx="43">
                  <c:v>2.0873885680383298E-3</c:v>
                </c:pt>
                <c:pt idx="44">
                  <c:v>2.337083047217605E-3</c:v>
                </c:pt>
                <c:pt idx="45">
                  <c:v>2.6737286862108002E-3</c:v>
                </c:pt>
                <c:pt idx="46">
                  <c:v>2.6174024027437025E-3</c:v>
                </c:pt>
                <c:pt idx="47">
                  <c:v>2.3118641444677965E-3</c:v>
                </c:pt>
                <c:pt idx="48">
                  <c:v>2.0898641260209436E-3</c:v>
                </c:pt>
                <c:pt idx="49">
                  <c:v>1.9855007597884321E-3</c:v>
                </c:pt>
                <c:pt idx="50">
                  <c:v>2.1470327753504866E-3</c:v>
                </c:pt>
                <c:pt idx="51">
                  <c:v>2.4949551523004002E-3</c:v>
                </c:pt>
                <c:pt idx="52">
                  <c:v>2.8906308240127772E-3</c:v>
                </c:pt>
                <c:pt idx="53">
                  <c:v>2.6200207598511384E-3</c:v>
                </c:pt>
                <c:pt idx="54">
                  <c:v>2.5038850044420058E-3</c:v>
                </c:pt>
                <c:pt idx="55">
                  <c:v>2.4792225461415652E-3</c:v>
                </c:pt>
                <c:pt idx="56">
                  <c:v>2.2836175260136224E-3</c:v>
                </c:pt>
                <c:pt idx="57">
                  <c:v>2.0388642953631589E-3</c:v>
                </c:pt>
                <c:pt idx="58">
                  <c:v>2.2899729613328652E-3</c:v>
                </c:pt>
                <c:pt idx="59">
                  <c:v>2.4190052869602807E-3</c:v>
                </c:pt>
                <c:pt idx="60">
                  <c:v>2.3863004220328206E-3</c:v>
                </c:pt>
                <c:pt idx="61">
                  <c:v>2.6398538897099981E-3</c:v>
                </c:pt>
                <c:pt idx="62">
                  <c:v>2.5039927094683508E-3</c:v>
                </c:pt>
                <c:pt idx="63">
                  <c:v>1.8165526935326841E-3</c:v>
                </c:pt>
                <c:pt idx="64">
                  <c:v>1.8436682011779483E-3</c:v>
                </c:pt>
                <c:pt idx="65">
                  <c:v>2.4174959945393354E-3</c:v>
                </c:pt>
                <c:pt idx="66">
                  <c:v>2.4161300586504858E-3</c:v>
                </c:pt>
                <c:pt idx="67">
                  <c:v>2.4595909953348343E-3</c:v>
                </c:pt>
                <c:pt idx="68">
                  <c:v>2.4535645358342499E-3</c:v>
                </c:pt>
                <c:pt idx="69">
                  <c:v>2.3493540750518052E-3</c:v>
                </c:pt>
                <c:pt idx="70">
                  <c:v>1.9922843044882506E-3</c:v>
                </c:pt>
                <c:pt idx="71">
                  <c:v>1.9522370661682407E-3</c:v>
                </c:pt>
                <c:pt idx="72">
                  <c:v>2.5430470315217202E-3</c:v>
                </c:pt>
                <c:pt idx="73">
                  <c:v>2.4600750378840392E-3</c:v>
                </c:pt>
                <c:pt idx="74">
                  <c:v>2.3302662246381467E-3</c:v>
                </c:pt>
                <c:pt idx="75">
                  <c:v>2.1702159045268628E-3</c:v>
                </c:pt>
                <c:pt idx="76">
                  <c:v>2.0738394616600592E-3</c:v>
                </c:pt>
                <c:pt idx="77">
                  <c:v>1.8683259812385185E-3</c:v>
                </c:pt>
                <c:pt idx="78">
                  <c:v>1.8975068076986037E-3</c:v>
                </c:pt>
                <c:pt idx="79">
                  <c:v>2.3788589250320928E-3</c:v>
                </c:pt>
                <c:pt idx="80">
                  <c:v>2.2828284290456287E-3</c:v>
                </c:pt>
                <c:pt idx="81">
                  <c:v>2.3896788544314992E-3</c:v>
                </c:pt>
                <c:pt idx="82">
                  <c:v>2.4732946435517406E-3</c:v>
                </c:pt>
                <c:pt idx="83">
                  <c:v>2.4385165446257212E-3</c:v>
                </c:pt>
                <c:pt idx="84">
                  <c:v>2.1706862640539092E-3</c:v>
                </c:pt>
                <c:pt idx="85">
                  <c:v>2.1231271819406733E-3</c:v>
                </c:pt>
                <c:pt idx="86">
                  <c:v>2.4870919640660942E-3</c:v>
                </c:pt>
                <c:pt idx="87">
                  <c:v>2.3252998317312592E-3</c:v>
                </c:pt>
                <c:pt idx="88">
                  <c:v>2.3820672353943892E-3</c:v>
                </c:pt>
                <c:pt idx="89">
                  <c:v>2.4561485513430875E-3</c:v>
                </c:pt>
                <c:pt idx="90">
                  <c:v>2.3994256095389997E-3</c:v>
                </c:pt>
                <c:pt idx="91">
                  <c:v>1.9627766953417883E-3</c:v>
                </c:pt>
                <c:pt idx="92">
                  <c:v>1.9173573771067323E-3</c:v>
                </c:pt>
                <c:pt idx="93">
                  <c:v>2.3029082514514059E-3</c:v>
                </c:pt>
                <c:pt idx="94">
                  <c:v>2.3093901226731448E-3</c:v>
                </c:pt>
                <c:pt idx="95">
                  <c:v>2.3944403437498028E-3</c:v>
                </c:pt>
                <c:pt idx="96">
                  <c:v>2.3774031072154402E-3</c:v>
                </c:pt>
                <c:pt idx="97">
                  <c:v>2.4242449779955442E-3</c:v>
                </c:pt>
                <c:pt idx="98">
                  <c:v>2.09534620031376E-3</c:v>
                </c:pt>
                <c:pt idx="99">
                  <c:v>2.0823383530173311E-3</c:v>
                </c:pt>
                <c:pt idx="100">
                  <c:v>2.4284678658704662E-3</c:v>
                </c:pt>
                <c:pt idx="101">
                  <c:v>2.4022751314183937E-3</c:v>
                </c:pt>
                <c:pt idx="102">
                  <c:v>2.3766100805259665E-3</c:v>
                </c:pt>
                <c:pt idx="103">
                  <c:v>2.2841202742229496E-3</c:v>
                </c:pt>
                <c:pt idx="104">
                  <c:v>2.2239760334077452E-3</c:v>
                </c:pt>
                <c:pt idx="105">
                  <c:v>2.1633376470360055E-3</c:v>
                </c:pt>
                <c:pt idx="106">
                  <c:v>1.9855175198316382E-3</c:v>
                </c:pt>
                <c:pt idx="107">
                  <c:v>2.4551069641286847E-3</c:v>
                </c:pt>
                <c:pt idx="108">
                  <c:v>2.6695802925041996E-3</c:v>
                </c:pt>
                <c:pt idx="109">
                  <c:v>2.6575834234617642E-3</c:v>
                </c:pt>
                <c:pt idx="110">
                  <c:v>2.4437398618214518E-3</c:v>
                </c:pt>
                <c:pt idx="111">
                  <c:v>2.1802553926974252E-3</c:v>
                </c:pt>
                <c:pt idx="112">
                  <c:v>1.9104025902472982E-3</c:v>
                </c:pt>
                <c:pt idx="113">
                  <c:v>1.8154030595481801E-3</c:v>
                </c:pt>
                <c:pt idx="114">
                  <c:v>2.6822757183153243E-3</c:v>
                </c:pt>
                <c:pt idx="115">
                  <c:v>2.8099815167502702E-3</c:v>
                </c:pt>
                <c:pt idx="116">
                  <c:v>2.8827146887203904E-3</c:v>
                </c:pt>
                <c:pt idx="117">
                  <c:v>2.8416823756600572E-3</c:v>
                </c:pt>
                <c:pt idx="118">
                  <c:v>2.4159569319232767E-3</c:v>
                </c:pt>
                <c:pt idx="119">
                  <c:v>1.9416110036927906E-3</c:v>
                </c:pt>
                <c:pt idx="120">
                  <c:v>1.7354509016009329E-3</c:v>
                </c:pt>
                <c:pt idx="121">
                  <c:v>2.3596195825940493E-3</c:v>
                </c:pt>
                <c:pt idx="122">
                  <c:v>2.6624589908299271E-3</c:v>
                </c:pt>
                <c:pt idx="123">
                  <c:v>2.3951961110788987E-3</c:v>
                </c:pt>
                <c:pt idx="124">
                  <c:v>2.2458069448871832E-3</c:v>
                </c:pt>
                <c:pt idx="125">
                  <c:v>2.0012126310591273E-3</c:v>
                </c:pt>
                <c:pt idx="126">
                  <c:v>1.6407676876024613E-3</c:v>
                </c:pt>
                <c:pt idx="127">
                  <c:v>1.5795092148023879E-3</c:v>
                </c:pt>
                <c:pt idx="128">
                  <c:v>2.1304034826602576E-3</c:v>
                </c:pt>
                <c:pt idx="129">
                  <c:v>2.2147195439038252E-3</c:v>
                </c:pt>
                <c:pt idx="130">
                  <c:v>2.3051500985051192E-3</c:v>
                </c:pt>
                <c:pt idx="131">
                  <c:v>2.4810039740985031E-3</c:v>
                </c:pt>
                <c:pt idx="132">
                  <c:v>2.3380697689637611E-3</c:v>
                </c:pt>
                <c:pt idx="133">
                  <c:v>1.9938078744991352E-3</c:v>
                </c:pt>
                <c:pt idx="134">
                  <c:v>1.8535099384900887E-3</c:v>
                </c:pt>
                <c:pt idx="135">
                  <c:v>2.4774426948509978E-3</c:v>
                </c:pt>
                <c:pt idx="136">
                  <c:v>2.4018098801311489E-3</c:v>
                </c:pt>
                <c:pt idx="137">
                  <c:v>2.4229394783300442E-3</c:v>
                </c:pt>
                <c:pt idx="138">
                  <c:v>2.4354593055780187E-3</c:v>
                </c:pt>
                <c:pt idx="139">
                  <c:v>2.3927850112787597E-3</c:v>
                </c:pt>
                <c:pt idx="140">
                  <c:v>2.1721889412446012E-3</c:v>
                </c:pt>
                <c:pt idx="141">
                  <c:v>2.0228668318151345E-3</c:v>
                </c:pt>
                <c:pt idx="142">
                  <c:v>2.7335892770476997E-3</c:v>
                </c:pt>
                <c:pt idx="143">
                  <c:v>2.9307093620800852E-3</c:v>
                </c:pt>
                <c:pt idx="144">
                  <c:v>2.8602844608705226E-3</c:v>
                </c:pt>
                <c:pt idx="145">
                  <c:v>3.0808692234993692E-3</c:v>
                </c:pt>
                <c:pt idx="146">
                  <c:v>3.0253189916785899E-3</c:v>
                </c:pt>
                <c:pt idx="147">
                  <c:v>2.2904220431632285E-3</c:v>
                </c:pt>
                <c:pt idx="148">
                  <c:v>2.4098521414341332E-3</c:v>
                </c:pt>
                <c:pt idx="149">
                  <c:v>3.1937134688702663E-3</c:v>
                </c:pt>
                <c:pt idx="150">
                  <c:v>4.232157837743381E-3</c:v>
                </c:pt>
                <c:pt idx="151">
                  <c:v>4.2455958681082455E-3</c:v>
                </c:pt>
                <c:pt idx="152">
                  <c:v>2.8291767901686992E-3</c:v>
                </c:pt>
                <c:pt idx="153">
                  <c:v>2.3450480571768607E-3</c:v>
                </c:pt>
                <c:pt idx="154">
                  <c:v>1.9089201130991541E-3</c:v>
                </c:pt>
                <c:pt idx="155">
                  <c:v>1.8812037714757257E-3</c:v>
                </c:pt>
                <c:pt idx="156">
                  <c:v>2.8581850725249674E-3</c:v>
                </c:pt>
                <c:pt idx="157">
                  <c:v>3.3761137203185002E-3</c:v>
                </c:pt>
                <c:pt idx="158">
                  <c:v>4.4722680115381911E-3</c:v>
                </c:pt>
                <c:pt idx="159">
                  <c:v>4.4262801418343926E-3</c:v>
                </c:pt>
                <c:pt idx="160">
                  <c:v>3.7179093177247208E-3</c:v>
                </c:pt>
                <c:pt idx="161">
                  <c:v>2.3323402031735943E-3</c:v>
                </c:pt>
                <c:pt idx="162">
                  <c:v>2.1319288907880951E-3</c:v>
                </c:pt>
                <c:pt idx="163">
                  <c:v>2.3429694714046144E-3</c:v>
                </c:pt>
                <c:pt idx="164">
                  <c:v>2.0599904986861452E-3</c:v>
                </c:pt>
                <c:pt idx="165">
                  <c:v>2.2198946566485806E-3</c:v>
                </c:pt>
                <c:pt idx="166">
                  <c:v>2.604889992994359E-3</c:v>
                </c:pt>
                <c:pt idx="167">
                  <c:v>2.7904248237537316E-3</c:v>
                </c:pt>
                <c:pt idx="168">
                  <c:v>2.605727754274317E-3</c:v>
                </c:pt>
                <c:pt idx="169">
                  <c:v>2.3959401728546048E-3</c:v>
                </c:pt>
                <c:pt idx="170">
                  <c:v>2.8453159944311942E-3</c:v>
                </c:pt>
                <c:pt idx="171">
                  <c:v>3.5226917341607692E-3</c:v>
                </c:pt>
                <c:pt idx="172">
                  <c:v>3.7070031686962466E-3</c:v>
                </c:pt>
                <c:pt idx="173">
                  <c:v>3.2118996054695042E-3</c:v>
                </c:pt>
                <c:pt idx="174">
                  <c:v>2.8238062842657011E-3</c:v>
                </c:pt>
                <c:pt idx="175">
                  <c:v>2.2491026235357432E-3</c:v>
                </c:pt>
                <c:pt idx="176">
                  <c:v>2.0427099120579879E-3</c:v>
                </c:pt>
                <c:pt idx="177">
                  <c:v>3.1777878272533822E-3</c:v>
                </c:pt>
                <c:pt idx="178">
                  <c:v>3.6762893301436543E-3</c:v>
                </c:pt>
                <c:pt idx="179">
                  <c:v>3.4259430931839075E-3</c:v>
                </c:pt>
                <c:pt idx="180">
                  <c:v>3.2019819446375158E-3</c:v>
                </c:pt>
                <c:pt idx="181">
                  <c:v>2.9495688228138202E-3</c:v>
                </c:pt>
                <c:pt idx="182">
                  <c:v>2.7892040340725516E-3</c:v>
                </c:pt>
                <c:pt idx="183">
                  <c:v>2.7104359665077252E-3</c:v>
                </c:pt>
                <c:pt idx="184">
                  <c:v>2.9782885135105955E-3</c:v>
                </c:pt>
                <c:pt idx="185">
                  <c:v>3.6972241576224982E-3</c:v>
                </c:pt>
                <c:pt idx="186">
                  <c:v>3.8846674779973701E-3</c:v>
                </c:pt>
                <c:pt idx="187">
                  <c:v>3.9302910534939452E-3</c:v>
                </c:pt>
                <c:pt idx="188">
                  <c:v>3.616592782949232E-3</c:v>
                </c:pt>
                <c:pt idx="189">
                  <c:v>3.0115586312499821E-3</c:v>
                </c:pt>
                <c:pt idx="190">
                  <c:v>3.1497985770231013E-3</c:v>
                </c:pt>
                <c:pt idx="191">
                  <c:v>4.5001576325121913E-3</c:v>
                </c:pt>
                <c:pt idx="192">
                  <c:v>4.7791226993077942E-3</c:v>
                </c:pt>
                <c:pt idx="193">
                  <c:v>3.8379169118608202E-3</c:v>
                </c:pt>
                <c:pt idx="194">
                  <c:v>3.0950137961561612E-3</c:v>
                </c:pt>
                <c:pt idx="195">
                  <c:v>3.1377207206808753E-3</c:v>
                </c:pt>
                <c:pt idx="196">
                  <c:v>2.9710845105090792E-3</c:v>
                </c:pt>
                <c:pt idx="197">
                  <c:v>3.3696471233840377E-3</c:v>
                </c:pt>
                <c:pt idx="198">
                  <c:v>4.5480070820253524E-3</c:v>
                </c:pt>
                <c:pt idx="199">
                  <c:v>4.5583950048381427E-3</c:v>
                </c:pt>
                <c:pt idx="200">
                  <c:v>4.6472896966067148E-3</c:v>
                </c:pt>
                <c:pt idx="201">
                  <c:v>5.2816198497138709E-3</c:v>
                </c:pt>
                <c:pt idx="202">
                  <c:v>5.6231037403105194E-3</c:v>
                </c:pt>
                <c:pt idx="203">
                  <c:v>4.8575673438923904E-3</c:v>
                </c:pt>
                <c:pt idx="204">
                  <c:v>4.145253741022612E-3</c:v>
                </c:pt>
                <c:pt idx="205">
                  <c:v>3.9893881993796941E-3</c:v>
                </c:pt>
                <c:pt idx="206">
                  <c:v>4.0657741602871458E-3</c:v>
                </c:pt>
                <c:pt idx="207">
                  <c:v>3.8968214781680602E-3</c:v>
                </c:pt>
                <c:pt idx="208">
                  <c:v>4.0633300792276873E-3</c:v>
                </c:pt>
                <c:pt idx="209">
                  <c:v>4.3594657196934488E-3</c:v>
                </c:pt>
                <c:pt idx="210">
                  <c:v>3.9449849397680866E-3</c:v>
                </c:pt>
                <c:pt idx="211">
                  <c:v>3.713531166699582E-3</c:v>
                </c:pt>
                <c:pt idx="212">
                  <c:v>4.7136973680205665E-3</c:v>
                </c:pt>
                <c:pt idx="213">
                  <c:v>4.4806170565497103E-3</c:v>
                </c:pt>
                <c:pt idx="214">
                  <c:v>3.868390050658629E-3</c:v>
                </c:pt>
                <c:pt idx="215">
                  <c:v>3.8245470942147842E-3</c:v>
                </c:pt>
                <c:pt idx="216">
                  <c:v>3.886855214737024E-3</c:v>
                </c:pt>
                <c:pt idx="217">
                  <c:v>3.3920928491477011E-3</c:v>
                </c:pt>
                <c:pt idx="218">
                  <c:v>3.8250334068715966E-3</c:v>
                </c:pt>
                <c:pt idx="219">
                  <c:v>4.4861226235696928E-3</c:v>
                </c:pt>
                <c:pt idx="220">
                  <c:v>3.9403811038156216E-3</c:v>
                </c:pt>
                <c:pt idx="221">
                  <c:v>3.8754839557638638E-3</c:v>
                </c:pt>
                <c:pt idx="222">
                  <c:v>3.3789847561291084E-3</c:v>
                </c:pt>
                <c:pt idx="223">
                  <c:v>3.1711223009421958E-3</c:v>
                </c:pt>
                <c:pt idx="224">
                  <c:v>2.7750039283859092E-3</c:v>
                </c:pt>
                <c:pt idx="225">
                  <c:v>2.5008299936963652E-3</c:v>
                </c:pt>
                <c:pt idx="226">
                  <c:v>3.0105322280759954E-3</c:v>
                </c:pt>
                <c:pt idx="227">
                  <c:v>2.9520430178028838E-3</c:v>
                </c:pt>
                <c:pt idx="228">
                  <c:v>3.4302557050545392E-3</c:v>
                </c:pt>
                <c:pt idx="229">
                  <c:v>3.6905729964938142E-3</c:v>
                </c:pt>
                <c:pt idx="230">
                  <c:v>3.7757512573461591E-3</c:v>
                </c:pt>
                <c:pt idx="231">
                  <c:v>3.3189340575496768E-3</c:v>
                </c:pt>
                <c:pt idx="232">
                  <c:v>3.2258842586343609E-3</c:v>
                </c:pt>
                <c:pt idx="233">
                  <c:v>3.2185691484311924E-3</c:v>
                </c:pt>
                <c:pt idx="234">
                  <c:v>2.9574471857984081E-3</c:v>
                </c:pt>
                <c:pt idx="235">
                  <c:v>3.2504843623012707E-3</c:v>
                </c:pt>
                <c:pt idx="236">
                  <c:v>3.4800084722397002E-3</c:v>
                </c:pt>
                <c:pt idx="237">
                  <c:v>3.7513164813492011E-3</c:v>
                </c:pt>
                <c:pt idx="238">
                  <c:v>3.0132926404348452E-3</c:v>
                </c:pt>
                <c:pt idx="239">
                  <c:v>2.2963913657608292E-3</c:v>
                </c:pt>
                <c:pt idx="240">
                  <c:v>2.6066573749507996E-3</c:v>
                </c:pt>
                <c:pt idx="241">
                  <c:v>2.8076753979800495E-3</c:v>
                </c:pt>
                <c:pt idx="242">
                  <c:v>3.1229250538237232E-3</c:v>
                </c:pt>
                <c:pt idx="243">
                  <c:v>3.2816532880843297E-3</c:v>
                </c:pt>
                <c:pt idx="244">
                  <c:v>3.1727899468060252E-3</c:v>
                </c:pt>
                <c:pt idx="245">
                  <c:v>2.9916884391140127E-3</c:v>
                </c:pt>
                <c:pt idx="246">
                  <c:v>3.0824636990372384E-3</c:v>
                </c:pt>
                <c:pt idx="247">
                  <c:v>2.9728532169714592E-3</c:v>
                </c:pt>
                <c:pt idx="248">
                  <c:v>2.7540192945737312E-3</c:v>
                </c:pt>
                <c:pt idx="249">
                  <c:v>2.7779278820570918E-3</c:v>
                </c:pt>
                <c:pt idx="250">
                  <c:v>3.1795545967253807E-3</c:v>
                </c:pt>
                <c:pt idx="251">
                  <c:v>3.5694804335926911E-3</c:v>
                </c:pt>
                <c:pt idx="252">
                  <c:v>3.0473191705032159E-3</c:v>
                </c:pt>
                <c:pt idx="253">
                  <c:v>2.6698604042732638E-3</c:v>
                </c:pt>
                <c:pt idx="254">
                  <c:v>3.5583764401410111E-3</c:v>
                </c:pt>
                <c:pt idx="255">
                  <c:v>3.745125672959333E-3</c:v>
                </c:pt>
                <c:pt idx="256">
                  <c:v>3.8890103020074616E-3</c:v>
                </c:pt>
                <c:pt idx="257">
                  <c:v>3.1193605947002641E-3</c:v>
                </c:pt>
                <c:pt idx="258">
                  <c:v>2.4427463038728132E-3</c:v>
                </c:pt>
                <c:pt idx="259">
                  <c:v>2.0082704546587238E-3</c:v>
                </c:pt>
                <c:pt idx="260">
                  <c:v>1.9175458995563642E-3</c:v>
                </c:pt>
                <c:pt idx="261">
                  <c:v>2.4637980754040412E-3</c:v>
                </c:pt>
                <c:pt idx="262">
                  <c:v>2.7841977168675263E-3</c:v>
                </c:pt>
                <c:pt idx="263">
                  <c:v>2.9840267854720111E-3</c:v>
                </c:pt>
                <c:pt idx="264">
                  <c:v>3.3472174516143397E-3</c:v>
                </c:pt>
                <c:pt idx="265">
                  <c:v>3.1778738179473261E-3</c:v>
                </c:pt>
                <c:pt idx="266">
                  <c:v>2.8058408663601112E-3</c:v>
                </c:pt>
                <c:pt idx="267">
                  <c:v>2.8769069306298777E-3</c:v>
                </c:pt>
                <c:pt idx="268">
                  <c:v>3.5364457109485744E-3</c:v>
                </c:pt>
                <c:pt idx="269">
                  <c:v>3.5149933978094938E-3</c:v>
                </c:pt>
                <c:pt idx="270">
                  <c:v>3.3743538713236184E-3</c:v>
                </c:pt>
                <c:pt idx="271">
                  <c:v>3.2226695341065602E-3</c:v>
                </c:pt>
                <c:pt idx="272">
                  <c:v>2.776390146601279E-3</c:v>
                </c:pt>
                <c:pt idx="273">
                  <c:v>2.065736914766407E-3</c:v>
                </c:pt>
                <c:pt idx="274">
                  <c:v>1.9519164322152976E-3</c:v>
                </c:pt>
                <c:pt idx="275">
                  <c:v>2.3768835299506027E-3</c:v>
                </c:pt>
                <c:pt idx="276">
                  <c:v>2.452040835098061E-3</c:v>
                </c:pt>
                <c:pt idx="277">
                  <c:v>2.4972480678168759E-3</c:v>
                </c:pt>
                <c:pt idx="278">
                  <c:v>2.4802107078566271E-3</c:v>
                </c:pt>
                <c:pt idx="279">
                  <c:v>2.5153648350771402E-3</c:v>
                </c:pt>
                <c:pt idx="280">
                  <c:v>2.4467324462669102E-3</c:v>
                </c:pt>
                <c:pt idx="281">
                  <c:v>2.4881716593598492E-3</c:v>
                </c:pt>
                <c:pt idx="282">
                  <c:v>2.9590143629771629E-3</c:v>
                </c:pt>
                <c:pt idx="283">
                  <c:v>2.9648670560593303E-3</c:v>
                </c:pt>
                <c:pt idx="284">
                  <c:v>2.8657100260071292E-3</c:v>
                </c:pt>
                <c:pt idx="285">
                  <c:v>2.9498731837913792E-3</c:v>
                </c:pt>
                <c:pt idx="286">
                  <c:v>2.9552066114913642E-3</c:v>
                </c:pt>
                <c:pt idx="287">
                  <c:v>2.2678806868771857E-3</c:v>
                </c:pt>
                <c:pt idx="288">
                  <c:v>2.2360422153848377E-3</c:v>
                </c:pt>
                <c:pt idx="289">
                  <c:v>2.8028612077918695E-3</c:v>
                </c:pt>
                <c:pt idx="290">
                  <c:v>2.8397040913507058E-3</c:v>
                </c:pt>
                <c:pt idx="291">
                  <c:v>2.8701176167644812E-3</c:v>
                </c:pt>
                <c:pt idx="292">
                  <c:v>2.7907007649217567E-3</c:v>
                </c:pt>
                <c:pt idx="293">
                  <c:v>2.8040038927653302E-3</c:v>
                </c:pt>
                <c:pt idx="294">
                  <c:v>2.4051565230604004E-3</c:v>
                </c:pt>
                <c:pt idx="295">
                  <c:v>2.4872492279104088E-3</c:v>
                </c:pt>
                <c:pt idx="296">
                  <c:v>2.81986462629238E-3</c:v>
                </c:pt>
                <c:pt idx="297">
                  <c:v>2.8670882746251992E-3</c:v>
                </c:pt>
                <c:pt idx="298">
                  <c:v>2.8765571973613552E-3</c:v>
                </c:pt>
                <c:pt idx="299">
                  <c:v>2.9035220437845484E-3</c:v>
                </c:pt>
                <c:pt idx="300">
                  <c:v>2.9247816791352602E-3</c:v>
                </c:pt>
                <c:pt idx="301">
                  <c:v>2.5064288959150572E-3</c:v>
                </c:pt>
                <c:pt idx="302">
                  <c:v>2.2235946825370722E-3</c:v>
                </c:pt>
                <c:pt idx="303">
                  <c:v>2.4116667278262847E-3</c:v>
                </c:pt>
                <c:pt idx="304">
                  <c:v>2.4743937293202952E-3</c:v>
                </c:pt>
                <c:pt idx="305">
                  <c:v>2.5985111392689392E-3</c:v>
                </c:pt>
                <c:pt idx="306">
                  <c:v>2.5845037837009298E-3</c:v>
                </c:pt>
                <c:pt idx="307">
                  <c:v>2.4729087398578037E-3</c:v>
                </c:pt>
                <c:pt idx="308">
                  <c:v>2.2995911995506092E-3</c:v>
                </c:pt>
                <c:pt idx="309">
                  <c:v>2.2356796597575801E-3</c:v>
                </c:pt>
                <c:pt idx="310">
                  <c:v>2.5506751637501979E-3</c:v>
                </c:pt>
                <c:pt idx="311">
                  <c:v>2.5256074583952402E-3</c:v>
                </c:pt>
                <c:pt idx="312">
                  <c:v>2.5985871006128963E-3</c:v>
                </c:pt>
                <c:pt idx="313">
                  <c:v>2.6273094715097852E-3</c:v>
                </c:pt>
                <c:pt idx="314">
                  <c:v>2.6480905753442502E-3</c:v>
                </c:pt>
                <c:pt idx="315">
                  <c:v>2.4377521354926736E-3</c:v>
                </c:pt>
                <c:pt idx="316">
                  <c:v>2.2594112757305098E-3</c:v>
                </c:pt>
                <c:pt idx="317">
                  <c:v>2.6903032713648492E-3</c:v>
                </c:pt>
                <c:pt idx="318">
                  <c:v>2.7376864271063885E-3</c:v>
                </c:pt>
                <c:pt idx="319">
                  <c:v>2.8111941291335861E-3</c:v>
                </c:pt>
                <c:pt idx="320">
                  <c:v>3.0775471224174303E-3</c:v>
                </c:pt>
                <c:pt idx="321">
                  <c:v>3.2093584087953416E-3</c:v>
                </c:pt>
                <c:pt idx="322">
                  <c:v>2.8665158252868272E-3</c:v>
                </c:pt>
                <c:pt idx="323">
                  <c:v>2.3856467478329786E-3</c:v>
                </c:pt>
                <c:pt idx="324">
                  <c:v>2.9370594296996987E-3</c:v>
                </c:pt>
                <c:pt idx="325">
                  <c:v>3.1318363867712242E-3</c:v>
                </c:pt>
                <c:pt idx="326">
                  <c:v>3.0534856792525282E-3</c:v>
                </c:pt>
                <c:pt idx="327">
                  <c:v>2.3571877432607318E-3</c:v>
                </c:pt>
                <c:pt idx="328">
                  <c:v>2.2752065610135235E-3</c:v>
                </c:pt>
                <c:pt idx="329">
                  <c:v>2.0539840514349557E-3</c:v>
                </c:pt>
                <c:pt idx="330">
                  <c:v>2.0378561087907162E-3</c:v>
                </c:pt>
                <c:pt idx="331">
                  <c:v>2.5395903371468092E-3</c:v>
                </c:pt>
                <c:pt idx="332">
                  <c:v>2.5964062027299655E-3</c:v>
                </c:pt>
                <c:pt idx="333">
                  <c:v>2.7030742570539694E-3</c:v>
                </c:pt>
                <c:pt idx="334">
                  <c:v>2.9249077075995818E-3</c:v>
                </c:pt>
                <c:pt idx="335">
                  <c:v>2.8009196234448537E-3</c:v>
                </c:pt>
                <c:pt idx="336">
                  <c:v>2.3809335751106431E-3</c:v>
                </c:pt>
                <c:pt idx="337">
                  <c:v>2.0374627524284319E-3</c:v>
                </c:pt>
                <c:pt idx="338">
                  <c:v>2.5593281463752002E-3</c:v>
                </c:pt>
                <c:pt idx="339">
                  <c:v>2.6481766164702836E-3</c:v>
                </c:pt>
                <c:pt idx="340">
                  <c:v>2.7284898748135811E-3</c:v>
                </c:pt>
                <c:pt idx="341">
                  <c:v>2.8451278024444822E-3</c:v>
                </c:pt>
                <c:pt idx="342">
                  <c:v>2.8083713249807242E-3</c:v>
                </c:pt>
                <c:pt idx="343">
                  <c:v>2.644100448815113E-3</c:v>
                </c:pt>
                <c:pt idx="344">
                  <c:v>2.7341595989481692E-3</c:v>
                </c:pt>
                <c:pt idx="345">
                  <c:v>3.0992544500617245E-3</c:v>
                </c:pt>
                <c:pt idx="346">
                  <c:v>3.1511391349536952E-3</c:v>
                </c:pt>
                <c:pt idx="347">
                  <c:v>2.8735832794247692E-3</c:v>
                </c:pt>
                <c:pt idx="348">
                  <c:v>2.7112382189516705E-3</c:v>
                </c:pt>
                <c:pt idx="349">
                  <c:v>2.5492457464687751E-3</c:v>
                </c:pt>
                <c:pt idx="350">
                  <c:v>2.5245999473473843E-3</c:v>
                </c:pt>
                <c:pt idx="351">
                  <c:v>2.6946849174665213E-3</c:v>
                </c:pt>
                <c:pt idx="352">
                  <c:v>3.0871220109364287E-3</c:v>
                </c:pt>
                <c:pt idx="353">
                  <c:v>2.9152491475991625E-3</c:v>
                </c:pt>
                <c:pt idx="354">
                  <c:v>2.6974590380635741E-3</c:v>
                </c:pt>
                <c:pt idx="355">
                  <c:v>2.6500184786598401E-3</c:v>
                </c:pt>
                <c:pt idx="356">
                  <c:v>2.6827574662044462E-3</c:v>
                </c:pt>
                <c:pt idx="357">
                  <c:v>2.5760107630370082E-3</c:v>
                </c:pt>
                <c:pt idx="358">
                  <c:v>2.3575690529894595E-3</c:v>
                </c:pt>
                <c:pt idx="359">
                  <c:v>2.4998580458980633E-3</c:v>
                </c:pt>
                <c:pt idx="360">
                  <c:v>2.9696018807375247E-3</c:v>
                </c:pt>
                <c:pt idx="361">
                  <c:v>2.8571146235566451E-3</c:v>
                </c:pt>
                <c:pt idx="362">
                  <c:v>2.8944751964948587E-3</c:v>
                </c:pt>
                <c:pt idx="363">
                  <c:v>2.6538712248595194E-3</c:v>
                </c:pt>
                <c:pt idx="364">
                  <c:v>2.1760173951030871E-3</c:v>
                </c:pt>
              </c:numCache>
            </c:numRef>
          </c:val>
        </c:ser>
        <c:marker val="1"/>
        <c:axId val="51238784"/>
        <c:axId val="51240320"/>
      </c:lineChart>
      <c:lineChart>
        <c:grouping val="standard"/>
        <c:ser>
          <c:idx val="21"/>
          <c:order val="1"/>
          <c:tx>
            <c:strRef>
              <c:f>'HI Temporal Data - Peak &gt;25MW'!$D$3</c:f>
              <c:strCache>
                <c:ptCount val="1"/>
                <c:pt idx="0">
                  <c:v>Gas Peak</c:v>
                </c:pt>
              </c:strCache>
            </c:strRef>
          </c:tx>
          <c:spPr>
            <a:ln>
              <a:solidFill>
                <a:schemeClr val="accent6"/>
              </a:solidFill>
            </a:ln>
          </c:spPr>
          <c:marker>
            <c:symbol val="none"/>
          </c:marker>
          <c:val>
            <c:numRef>
              <c:f>'HI Temporal Data - Peak &gt;25MW'!$D$4:$D$368</c:f>
              <c:numCache>
                <c:formatCode>#,##0.000000</c:formatCode>
                <c:ptCount val="365"/>
                <c:pt idx="0">
                  <c:v>1.149570000000007E-5</c:v>
                </c:pt>
                <c:pt idx="1">
                  <c:v>8.6686500000000063E-4</c:v>
                </c:pt>
                <c:pt idx="2">
                  <c:v>1.6604580000000113E-3</c:v>
                </c:pt>
                <c:pt idx="3">
                  <c:v>1.0025609999999999E-3</c:v>
                </c:pt>
                <c:pt idx="4">
                  <c:v>4.7781000000000245E-4</c:v>
                </c:pt>
                <c:pt idx="5">
                  <c:v>1.045523E-3</c:v>
                </c:pt>
                <c:pt idx="6">
                  <c:v>1.7722680000000041E-3</c:v>
                </c:pt>
                <c:pt idx="7">
                  <c:v>3.5570300000000219E-4</c:v>
                </c:pt>
                <c:pt idx="8">
                  <c:v>2.5923200000000052E-4</c:v>
                </c:pt>
                <c:pt idx="9">
                  <c:v>1.4321030000000001E-3</c:v>
                </c:pt>
                <c:pt idx="10">
                  <c:v>1.4694039999999999E-3</c:v>
                </c:pt>
                <c:pt idx="11">
                  <c:v>1.4394799999999999E-3</c:v>
                </c:pt>
                <c:pt idx="12">
                  <c:v>4.0797070000000348E-3</c:v>
                </c:pt>
                <c:pt idx="13">
                  <c:v>6.2186900000000449E-4</c:v>
                </c:pt>
                <c:pt idx="14">
                  <c:v>8.0131800000000247E-4</c:v>
                </c:pt>
                <c:pt idx="15">
                  <c:v>3.0610000000000159E-4</c:v>
                </c:pt>
                <c:pt idx="16">
                  <c:v>1.243435E-3</c:v>
                </c:pt>
                <c:pt idx="17">
                  <c:v>1.2089869999999999E-3</c:v>
                </c:pt>
                <c:pt idx="18">
                  <c:v>1.060397000000005E-3</c:v>
                </c:pt>
                <c:pt idx="19">
                  <c:v>1.0499659999999998E-3</c:v>
                </c:pt>
                <c:pt idx="20">
                  <c:v>1.441164E-3</c:v>
                </c:pt>
                <c:pt idx="21">
                  <c:v>4.7158610000000234E-3</c:v>
                </c:pt>
                <c:pt idx="22">
                  <c:v>5.3218359999999965E-3</c:v>
                </c:pt>
                <c:pt idx="23">
                  <c:v>1.241484E-2</c:v>
                </c:pt>
                <c:pt idx="24">
                  <c:v>3.792651000000011E-3</c:v>
                </c:pt>
                <c:pt idx="25">
                  <c:v>1.92913700000001E-3</c:v>
                </c:pt>
                <c:pt idx="26">
                  <c:v>7.1802000000000356E-4</c:v>
                </c:pt>
                <c:pt idx="27">
                  <c:v>5.7807400000000437E-4</c:v>
                </c:pt>
                <c:pt idx="28">
                  <c:v>6.4337200000000544E-4</c:v>
                </c:pt>
                <c:pt idx="29">
                  <c:v>6.5569800000000013E-4</c:v>
                </c:pt>
                <c:pt idx="30">
                  <c:v>8.4437900000000068E-4</c:v>
                </c:pt>
                <c:pt idx="31">
                  <c:v>4.6639700000000001E-4</c:v>
                </c:pt>
                <c:pt idx="32">
                  <c:v>9.3855400000001038E-4</c:v>
                </c:pt>
                <c:pt idx="33">
                  <c:v>1.751393E-3</c:v>
                </c:pt>
                <c:pt idx="34">
                  <c:v>3.1776390000000146E-3</c:v>
                </c:pt>
                <c:pt idx="35">
                  <c:v>5.189250000000033E-4</c:v>
                </c:pt>
                <c:pt idx="36">
                  <c:v>2.7225100000000184E-4</c:v>
                </c:pt>
                <c:pt idx="37">
                  <c:v>5.1456300000000022E-4</c:v>
                </c:pt>
                <c:pt idx="38">
                  <c:v>2.0633300000000203E-3</c:v>
                </c:pt>
                <c:pt idx="39">
                  <c:v>2.3239950000000092E-3</c:v>
                </c:pt>
                <c:pt idx="40">
                  <c:v>1.8473630000000001E-3</c:v>
                </c:pt>
                <c:pt idx="41">
                  <c:v>2.9478890000000052E-3</c:v>
                </c:pt>
                <c:pt idx="42">
                  <c:v>1.3262870000000104E-3</c:v>
                </c:pt>
                <c:pt idx="43">
                  <c:v>1.6071780000000064E-3</c:v>
                </c:pt>
                <c:pt idx="44">
                  <c:v>8.9995900000000724E-4</c:v>
                </c:pt>
                <c:pt idx="45">
                  <c:v>8.0262900000000045E-4</c:v>
                </c:pt>
                <c:pt idx="46">
                  <c:v>3.5595200000000193E-4</c:v>
                </c:pt>
                <c:pt idx="47">
                  <c:v>3.8485000000000228E-4</c:v>
                </c:pt>
                <c:pt idx="48">
                  <c:v>7.1891400000000344E-4</c:v>
                </c:pt>
                <c:pt idx="49">
                  <c:v>2.0727300000000052E-4</c:v>
                </c:pt>
                <c:pt idx="50">
                  <c:v>3.5065800000000201E-4</c:v>
                </c:pt>
                <c:pt idx="51">
                  <c:v>3.0780720000000011E-3</c:v>
                </c:pt>
                <c:pt idx="52">
                  <c:v>2.6528609999999998E-3</c:v>
                </c:pt>
                <c:pt idx="53">
                  <c:v>2.5964E-3</c:v>
                </c:pt>
                <c:pt idx="54">
                  <c:v>1.9913070000000099E-3</c:v>
                </c:pt>
                <c:pt idx="55">
                  <c:v>1.005309E-3</c:v>
                </c:pt>
                <c:pt idx="56">
                  <c:v>2.401690000000016E-6</c:v>
                </c:pt>
                <c:pt idx="57">
                  <c:v>4.0660600000000233E-4</c:v>
                </c:pt>
                <c:pt idx="58">
                  <c:v>7.4845500000000247E-4</c:v>
                </c:pt>
                <c:pt idx="59">
                  <c:v>8.7315300000000064E-4</c:v>
                </c:pt>
                <c:pt idx="60">
                  <c:v>1.0863910000000001E-3</c:v>
                </c:pt>
                <c:pt idx="61">
                  <c:v>1.367741E-3</c:v>
                </c:pt>
                <c:pt idx="62">
                  <c:v>1.897301000000006E-3</c:v>
                </c:pt>
                <c:pt idx="63">
                  <c:v>9.8218900000000028E-4</c:v>
                </c:pt>
                <c:pt idx="64">
                  <c:v>1.1912570000000102E-3</c:v>
                </c:pt>
                <c:pt idx="65">
                  <c:v>3.0837020000000158E-3</c:v>
                </c:pt>
                <c:pt idx="66">
                  <c:v>3.0643920000000191E-3</c:v>
                </c:pt>
                <c:pt idx="67">
                  <c:v>1.752569E-3</c:v>
                </c:pt>
                <c:pt idx="68">
                  <c:v>5.4578000000000103E-4</c:v>
                </c:pt>
                <c:pt idx="69">
                  <c:v>6.7597000000000425E-4</c:v>
                </c:pt>
                <c:pt idx="70">
                  <c:v>3.2684600000000291E-6</c:v>
                </c:pt>
                <c:pt idx="71">
                  <c:v>2.1771500000000212E-6</c:v>
                </c:pt>
                <c:pt idx="72">
                  <c:v>1.6669800000000093E-3</c:v>
                </c:pt>
                <c:pt idx="73">
                  <c:v>2.3603629999999999E-3</c:v>
                </c:pt>
                <c:pt idx="74">
                  <c:v>4.1875099999999998E-4</c:v>
                </c:pt>
                <c:pt idx="75">
                  <c:v>1.2782520000000084E-3</c:v>
                </c:pt>
                <c:pt idx="76">
                  <c:v>8.1641700000000005E-4</c:v>
                </c:pt>
                <c:pt idx="77">
                  <c:v>0</c:v>
                </c:pt>
                <c:pt idx="78">
                  <c:v>2.9953200000000155E-4</c:v>
                </c:pt>
                <c:pt idx="79">
                  <c:v>1.4456429999999999E-3</c:v>
                </c:pt>
                <c:pt idx="80">
                  <c:v>7.0356300000000427E-4</c:v>
                </c:pt>
                <c:pt idx="81">
                  <c:v>3.0449400000000156E-4</c:v>
                </c:pt>
                <c:pt idx="82">
                  <c:v>3.4767300000000168E-4</c:v>
                </c:pt>
                <c:pt idx="83">
                  <c:v>4.6330100000000022E-4</c:v>
                </c:pt>
                <c:pt idx="84">
                  <c:v>3.4445800000000279E-5</c:v>
                </c:pt>
                <c:pt idx="85">
                  <c:v>5.0703800000000333E-5</c:v>
                </c:pt>
                <c:pt idx="86">
                  <c:v>2.3501770000000002E-3</c:v>
                </c:pt>
                <c:pt idx="87">
                  <c:v>1.2652600000000001E-4</c:v>
                </c:pt>
                <c:pt idx="88">
                  <c:v>1.3687500000000104E-4</c:v>
                </c:pt>
                <c:pt idx="89">
                  <c:v>4.6262899999999999E-4</c:v>
                </c:pt>
                <c:pt idx="90">
                  <c:v>1.2978100000000001E-4</c:v>
                </c:pt>
                <c:pt idx="91">
                  <c:v>4.4963700000000486E-6</c:v>
                </c:pt>
                <c:pt idx="92">
                  <c:v>1.4625800000000075E-4</c:v>
                </c:pt>
                <c:pt idx="93">
                  <c:v>5.6464400000000292E-4</c:v>
                </c:pt>
                <c:pt idx="94">
                  <c:v>4.3755000000000112E-4</c:v>
                </c:pt>
                <c:pt idx="95">
                  <c:v>1.1426380000000055E-3</c:v>
                </c:pt>
                <c:pt idx="96">
                  <c:v>3.1147400000000142E-4</c:v>
                </c:pt>
                <c:pt idx="97">
                  <c:v>4.6172800000000001E-4</c:v>
                </c:pt>
                <c:pt idx="98">
                  <c:v>4.6845799999999999E-4</c:v>
                </c:pt>
                <c:pt idx="99">
                  <c:v>4.1597900000000132E-4</c:v>
                </c:pt>
                <c:pt idx="100">
                  <c:v>2.9463300000000183E-4</c:v>
                </c:pt>
                <c:pt idx="101">
                  <c:v>2.3200700000000052E-4</c:v>
                </c:pt>
                <c:pt idx="102">
                  <c:v>8.1371100000000017E-4</c:v>
                </c:pt>
                <c:pt idx="103">
                  <c:v>8.4396000000000647E-5</c:v>
                </c:pt>
                <c:pt idx="104">
                  <c:v>8.5990500000000572E-5</c:v>
                </c:pt>
                <c:pt idx="105">
                  <c:v>2.3632700000000107E-4</c:v>
                </c:pt>
                <c:pt idx="106">
                  <c:v>3.7506900000000218E-4</c:v>
                </c:pt>
                <c:pt idx="107">
                  <c:v>7.3191100000000024E-4</c:v>
                </c:pt>
                <c:pt idx="108">
                  <c:v>1.0021980000000021E-3</c:v>
                </c:pt>
                <c:pt idx="109">
                  <c:v>1.6313190000000054E-3</c:v>
                </c:pt>
                <c:pt idx="110">
                  <c:v>2.9832300000000235E-4</c:v>
                </c:pt>
                <c:pt idx="111">
                  <c:v>7.706770000000052E-4</c:v>
                </c:pt>
                <c:pt idx="112">
                  <c:v>3.7958900000000206E-4</c:v>
                </c:pt>
                <c:pt idx="113">
                  <c:v>4.9272700000000194E-4</c:v>
                </c:pt>
                <c:pt idx="114">
                  <c:v>6.4227240000000003E-3</c:v>
                </c:pt>
                <c:pt idx="115">
                  <c:v>5.2413720000000419E-3</c:v>
                </c:pt>
                <c:pt idx="116">
                  <c:v>4.2395040000000024E-3</c:v>
                </c:pt>
                <c:pt idx="117">
                  <c:v>3.3677890000000151E-3</c:v>
                </c:pt>
                <c:pt idx="118">
                  <c:v>4.6609799999999997E-4</c:v>
                </c:pt>
                <c:pt idx="119">
                  <c:v>0</c:v>
                </c:pt>
                <c:pt idx="120">
                  <c:v>1.5370000000000065E-4</c:v>
                </c:pt>
                <c:pt idx="121">
                  <c:v>4.2373600000000382E-4</c:v>
                </c:pt>
                <c:pt idx="122">
                  <c:v>1.0422910000000001E-3</c:v>
                </c:pt>
                <c:pt idx="123">
                  <c:v>2.4999000000000148E-6</c:v>
                </c:pt>
                <c:pt idx="124">
                  <c:v>4.3325300000000003E-4</c:v>
                </c:pt>
                <c:pt idx="125">
                  <c:v>3.22458000000003E-5</c:v>
                </c:pt>
                <c:pt idx="126">
                  <c:v>0</c:v>
                </c:pt>
                <c:pt idx="127">
                  <c:v>0</c:v>
                </c:pt>
                <c:pt idx="128">
                  <c:v>6.4318300000000605E-6</c:v>
                </c:pt>
                <c:pt idx="129">
                  <c:v>2.1949400000000012E-4</c:v>
                </c:pt>
                <c:pt idx="130">
                  <c:v>1.3820050000000088E-3</c:v>
                </c:pt>
                <c:pt idx="131">
                  <c:v>1.7841250000000062E-3</c:v>
                </c:pt>
                <c:pt idx="132">
                  <c:v>8.2284600000000002E-4</c:v>
                </c:pt>
                <c:pt idx="133">
                  <c:v>8.2072900000000018E-4</c:v>
                </c:pt>
                <c:pt idx="134">
                  <c:v>3.1801000000000268E-4</c:v>
                </c:pt>
                <c:pt idx="135">
                  <c:v>6.6290200000000113E-4</c:v>
                </c:pt>
                <c:pt idx="136">
                  <c:v>1.43762E-4</c:v>
                </c:pt>
                <c:pt idx="137">
                  <c:v>4.0098600000000351E-4</c:v>
                </c:pt>
                <c:pt idx="138">
                  <c:v>3.8333700000000198E-4</c:v>
                </c:pt>
                <c:pt idx="139">
                  <c:v>3.5707500000000234E-5</c:v>
                </c:pt>
                <c:pt idx="140">
                  <c:v>8.0126900000000712E-5</c:v>
                </c:pt>
                <c:pt idx="141">
                  <c:v>8.7737500000000564E-6</c:v>
                </c:pt>
                <c:pt idx="142">
                  <c:v>2.5153600000000001E-4</c:v>
                </c:pt>
                <c:pt idx="143">
                  <c:v>1.9895330000000095E-3</c:v>
                </c:pt>
                <c:pt idx="144">
                  <c:v>3.0173550000000002E-3</c:v>
                </c:pt>
                <c:pt idx="145">
                  <c:v>7.6036750000000241E-3</c:v>
                </c:pt>
                <c:pt idx="146">
                  <c:v>5.6530670000000133E-3</c:v>
                </c:pt>
                <c:pt idx="147">
                  <c:v>2.80525E-4</c:v>
                </c:pt>
                <c:pt idx="148">
                  <c:v>7.5009600000000402E-4</c:v>
                </c:pt>
                <c:pt idx="149">
                  <c:v>5.7308360000000134E-3</c:v>
                </c:pt>
                <c:pt idx="150">
                  <c:v>1.7488797E-2</c:v>
                </c:pt>
                <c:pt idx="151">
                  <c:v>1.8211457E-2</c:v>
                </c:pt>
                <c:pt idx="152">
                  <c:v>2.1660799999999999E-3</c:v>
                </c:pt>
                <c:pt idx="153">
                  <c:v>1.5596200000000002E-4</c:v>
                </c:pt>
                <c:pt idx="154">
                  <c:v>1.0107580000000053E-3</c:v>
                </c:pt>
                <c:pt idx="155">
                  <c:v>6.063710000000003E-4</c:v>
                </c:pt>
                <c:pt idx="156">
                  <c:v>4.1788859999999945E-3</c:v>
                </c:pt>
                <c:pt idx="157">
                  <c:v>8.7884960000000067E-3</c:v>
                </c:pt>
                <c:pt idx="158">
                  <c:v>2.3962281999999967E-2</c:v>
                </c:pt>
                <c:pt idx="159">
                  <c:v>2.1079279000000159E-2</c:v>
                </c:pt>
                <c:pt idx="160">
                  <c:v>7.7804170000000134E-3</c:v>
                </c:pt>
                <c:pt idx="161">
                  <c:v>1.341692E-3</c:v>
                </c:pt>
                <c:pt idx="162">
                  <c:v>6.6640000000000004E-4</c:v>
                </c:pt>
                <c:pt idx="163">
                  <c:v>4.7356200000000473E-5</c:v>
                </c:pt>
                <c:pt idx="164">
                  <c:v>1.1910100000000097E-4</c:v>
                </c:pt>
                <c:pt idx="165">
                  <c:v>2.8356900000000001E-4</c:v>
                </c:pt>
                <c:pt idx="166">
                  <c:v>1.5432480000000001E-3</c:v>
                </c:pt>
                <c:pt idx="167">
                  <c:v>1.3499430000000001E-3</c:v>
                </c:pt>
                <c:pt idx="168">
                  <c:v>1.266199E-3</c:v>
                </c:pt>
                <c:pt idx="169">
                  <c:v>1.7108999999999999E-4</c:v>
                </c:pt>
                <c:pt idx="170">
                  <c:v>9.3629200000000577E-4</c:v>
                </c:pt>
                <c:pt idx="171">
                  <c:v>6.2712570000000483E-3</c:v>
                </c:pt>
                <c:pt idx="172">
                  <c:v>9.0299680000000011E-3</c:v>
                </c:pt>
                <c:pt idx="173">
                  <c:v>3.7295680000000156E-3</c:v>
                </c:pt>
                <c:pt idx="174">
                  <c:v>7.8204700000000034E-4</c:v>
                </c:pt>
                <c:pt idx="175">
                  <c:v>1.08393E-4</c:v>
                </c:pt>
                <c:pt idx="176">
                  <c:v>2.2321000000000111E-4</c:v>
                </c:pt>
                <c:pt idx="177">
                  <c:v>2.5182780000000001E-3</c:v>
                </c:pt>
                <c:pt idx="178">
                  <c:v>7.5774260000000294E-3</c:v>
                </c:pt>
                <c:pt idx="179">
                  <c:v>4.2310170000000253E-3</c:v>
                </c:pt>
                <c:pt idx="180">
                  <c:v>3.6213340000000264E-3</c:v>
                </c:pt>
                <c:pt idx="181">
                  <c:v>2.323007000000011E-3</c:v>
                </c:pt>
                <c:pt idx="182">
                  <c:v>1.4232190000000001E-3</c:v>
                </c:pt>
                <c:pt idx="183">
                  <c:v>2.0449000000000092E-3</c:v>
                </c:pt>
                <c:pt idx="184">
                  <c:v>1.7070680000000021E-3</c:v>
                </c:pt>
                <c:pt idx="185">
                  <c:v>7.3143530000000104E-3</c:v>
                </c:pt>
                <c:pt idx="186">
                  <c:v>7.8718700000000134E-3</c:v>
                </c:pt>
                <c:pt idx="187">
                  <c:v>7.938729000000054E-3</c:v>
                </c:pt>
                <c:pt idx="188">
                  <c:v>6.6565700000000014E-3</c:v>
                </c:pt>
                <c:pt idx="189">
                  <c:v>3.7459740000000234E-3</c:v>
                </c:pt>
                <c:pt idx="190">
                  <c:v>3.9916070000000012E-3</c:v>
                </c:pt>
                <c:pt idx="191">
                  <c:v>1.6336816000000001E-2</c:v>
                </c:pt>
                <c:pt idx="192">
                  <c:v>2.101194900000013E-2</c:v>
                </c:pt>
                <c:pt idx="193">
                  <c:v>6.3585990000000134E-3</c:v>
                </c:pt>
                <c:pt idx="194">
                  <c:v>6.2292700000000424E-4</c:v>
                </c:pt>
                <c:pt idx="195">
                  <c:v>2.7277170000000249E-3</c:v>
                </c:pt>
                <c:pt idx="196">
                  <c:v>1.2678639999999998E-3</c:v>
                </c:pt>
                <c:pt idx="197">
                  <c:v>5.04826100000004E-3</c:v>
                </c:pt>
                <c:pt idx="198">
                  <c:v>1.7052529000000021E-2</c:v>
                </c:pt>
                <c:pt idx="199">
                  <c:v>2.0479458999999998E-2</c:v>
                </c:pt>
                <c:pt idx="200">
                  <c:v>2.4484644E-2</c:v>
                </c:pt>
                <c:pt idx="201">
                  <c:v>3.3799847000000015E-2</c:v>
                </c:pt>
                <c:pt idx="202">
                  <c:v>3.8836286999999997E-2</c:v>
                </c:pt>
                <c:pt idx="203">
                  <c:v>2.4720107999999998E-2</c:v>
                </c:pt>
                <c:pt idx="204">
                  <c:v>8.9099730000000033E-3</c:v>
                </c:pt>
                <c:pt idx="205">
                  <c:v>9.2681890000000048E-3</c:v>
                </c:pt>
                <c:pt idx="206">
                  <c:v>8.7460570000000015E-3</c:v>
                </c:pt>
                <c:pt idx="207">
                  <c:v>7.1139860000000001E-3</c:v>
                </c:pt>
                <c:pt idx="208">
                  <c:v>1.0316446999999934E-2</c:v>
                </c:pt>
                <c:pt idx="209">
                  <c:v>1.4425083E-2</c:v>
                </c:pt>
                <c:pt idx="210">
                  <c:v>7.9997530000000469E-3</c:v>
                </c:pt>
                <c:pt idx="211">
                  <c:v>5.2403650000000333E-3</c:v>
                </c:pt>
                <c:pt idx="212">
                  <c:v>1.9304876000000092E-2</c:v>
                </c:pt>
                <c:pt idx="213">
                  <c:v>1.447176E-2</c:v>
                </c:pt>
                <c:pt idx="214">
                  <c:v>4.2917720000000348E-3</c:v>
                </c:pt>
                <c:pt idx="215">
                  <c:v>3.1414210000000188E-3</c:v>
                </c:pt>
                <c:pt idx="216">
                  <c:v>6.9394710000000512E-3</c:v>
                </c:pt>
                <c:pt idx="217">
                  <c:v>4.0551470000000003E-3</c:v>
                </c:pt>
                <c:pt idx="218">
                  <c:v>8.7262810000000007E-3</c:v>
                </c:pt>
                <c:pt idx="219">
                  <c:v>1.4758331E-2</c:v>
                </c:pt>
                <c:pt idx="220">
                  <c:v>6.7990300000000288E-3</c:v>
                </c:pt>
                <c:pt idx="221">
                  <c:v>5.7002980000000428E-3</c:v>
                </c:pt>
                <c:pt idx="222">
                  <c:v>2.3010000000000001E-3</c:v>
                </c:pt>
                <c:pt idx="223">
                  <c:v>9.3977100000000265E-4</c:v>
                </c:pt>
                <c:pt idx="224">
                  <c:v>9.575030000000082E-4</c:v>
                </c:pt>
                <c:pt idx="225">
                  <c:v>0</c:v>
                </c:pt>
                <c:pt idx="226">
                  <c:v>1.8721100000000136E-4</c:v>
                </c:pt>
                <c:pt idx="227">
                  <c:v>5.9722800000000411E-4</c:v>
                </c:pt>
                <c:pt idx="228">
                  <c:v>4.7770360000000114E-3</c:v>
                </c:pt>
                <c:pt idx="229">
                  <c:v>4.1394430000000343E-3</c:v>
                </c:pt>
                <c:pt idx="230">
                  <c:v>6.0080670000000301E-3</c:v>
                </c:pt>
                <c:pt idx="231">
                  <c:v>1.6536130000000069E-3</c:v>
                </c:pt>
                <c:pt idx="232">
                  <c:v>1.149221E-3</c:v>
                </c:pt>
                <c:pt idx="233">
                  <c:v>1.072536E-3</c:v>
                </c:pt>
                <c:pt idx="234">
                  <c:v>1.5039719999999999E-3</c:v>
                </c:pt>
                <c:pt idx="235">
                  <c:v>2.7469080000000002E-3</c:v>
                </c:pt>
                <c:pt idx="236">
                  <c:v>2.7032610000000193E-3</c:v>
                </c:pt>
                <c:pt idx="237">
                  <c:v>6.8576020000000034E-3</c:v>
                </c:pt>
                <c:pt idx="238">
                  <c:v>2.326318E-3</c:v>
                </c:pt>
                <c:pt idx="239">
                  <c:v>1.9361210000000068E-3</c:v>
                </c:pt>
                <c:pt idx="240">
                  <c:v>7.12292E-4</c:v>
                </c:pt>
                <c:pt idx="241">
                  <c:v>2.8787600000000006E-4</c:v>
                </c:pt>
                <c:pt idx="242">
                  <c:v>1.9654490000000097E-3</c:v>
                </c:pt>
                <c:pt idx="243">
                  <c:v>1.7588200000000001E-3</c:v>
                </c:pt>
                <c:pt idx="244">
                  <c:v>2.6254710000000146E-3</c:v>
                </c:pt>
                <c:pt idx="245">
                  <c:v>1.8424160000000082E-3</c:v>
                </c:pt>
                <c:pt idx="246">
                  <c:v>2.9058460000000001E-3</c:v>
                </c:pt>
                <c:pt idx="247">
                  <c:v>5.0565640000000004E-3</c:v>
                </c:pt>
                <c:pt idx="248">
                  <c:v>2.727140000000023E-4</c:v>
                </c:pt>
                <c:pt idx="249">
                  <c:v>1.3659060000000001E-3</c:v>
                </c:pt>
                <c:pt idx="250">
                  <c:v>3.3099729999999999E-3</c:v>
                </c:pt>
                <c:pt idx="251">
                  <c:v>6.6692240000000222E-3</c:v>
                </c:pt>
                <c:pt idx="252">
                  <c:v>4.5114040000000001E-3</c:v>
                </c:pt>
                <c:pt idx="253">
                  <c:v>2.255129000000012E-3</c:v>
                </c:pt>
                <c:pt idx="254">
                  <c:v>8.3494160000000626E-3</c:v>
                </c:pt>
                <c:pt idx="255">
                  <c:v>8.0120280000000026E-3</c:v>
                </c:pt>
                <c:pt idx="256">
                  <c:v>8.8861900000000247E-3</c:v>
                </c:pt>
                <c:pt idx="257">
                  <c:v>1.0506780000000041E-3</c:v>
                </c:pt>
                <c:pt idx="258">
                  <c:v>5.4052600000000514E-4</c:v>
                </c:pt>
                <c:pt idx="259">
                  <c:v>1.2007700000000001E-4</c:v>
                </c:pt>
                <c:pt idx="260">
                  <c:v>1.3387900000000021E-4</c:v>
                </c:pt>
                <c:pt idx="261">
                  <c:v>4.3813100000000132E-4</c:v>
                </c:pt>
                <c:pt idx="262">
                  <c:v>5.1455499999999998E-4</c:v>
                </c:pt>
                <c:pt idx="263">
                  <c:v>1.012504E-3</c:v>
                </c:pt>
                <c:pt idx="264">
                  <c:v>3.7257570000000209E-3</c:v>
                </c:pt>
                <c:pt idx="265">
                  <c:v>1.6085650000000071E-3</c:v>
                </c:pt>
                <c:pt idx="266">
                  <c:v>1.9481180000000134E-3</c:v>
                </c:pt>
                <c:pt idx="267">
                  <c:v>2.5722950000000001E-3</c:v>
                </c:pt>
                <c:pt idx="268">
                  <c:v>4.4952000000000134E-3</c:v>
                </c:pt>
                <c:pt idx="269">
                  <c:v>3.5540429999999998E-3</c:v>
                </c:pt>
                <c:pt idx="270">
                  <c:v>3.9427639999999996E-3</c:v>
                </c:pt>
                <c:pt idx="271">
                  <c:v>3.0002310000000203E-3</c:v>
                </c:pt>
                <c:pt idx="272">
                  <c:v>1.2658209999999999E-3</c:v>
                </c:pt>
                <c:pt idx="273">
                  <c:v>3.8121800000000012E-4</c:v>
                </c:pt>
                <c:pt idx="274">
                  <c:v>2.6650100000000161E-4</c:v>
                </c:pt>
                <c:pt idx="275">
                  <c:v>8.4701800000000613E-4</c:v>
                </c:pt>
                <c:pt idx="276">
                  <c:v>9.0027100000000543E-4</c:v>
                </c:pt>
                <c:pt idx="277">
                  <c:v>3.109890000000018E-4</c:v>
                </c:pt>
                <c:pt idx="278">
                  <c:v>5.3721000000000031E-4</c:v>
                </c:pt>
                <c:pt idx="279">
                  <c:v>5.5424700000000033E-4</c:v>
                </c:pt>
                <c:pt idx="280">
                  <c:v>3.8671700000000257E-4</c:v>
                </c:pt>
                <c:pt idx="281">
                  <c:v>9.2961400000000048E-4</c:v>
                </c:pt>
                <c:pt idx="282">
                  <c:v>6.6024789999999996E-3</c:v>
                </c:pt>
                <c:pt idx="283">
                  <c:v>3.7869900000000222E-3</c:v>
                </c:pt>
                <c:pt idx="284">
                  <c:v>2.7055110000000207E-3</c:v>
                </c:pt>
                <c:pt idx="285">
                  <c:v>4.3412100000000033E-3</c:v>
                </c:pt>
                <c:pt idx="286">
                  <c:v>3.7817380000000219E-3</c:v>
                </c:pt>
                <c:pt idx="287">
                  <c:v>9.1915400000000265E-4</c:v>
                </c:pt>
                <c:pt idx="288">
                  <c:v>1.0180030000000021E-3</c:v>
                </c:pt>
                <c:pt idx="289">
                  <c:v>3.1439630000000204E-3</c:v>
                </c:pt>
                <c:pt idx="290">
                  <c:v>3.4208290000000115E-3</c:v>
                </c:pt>
                <c:pt idx="291">
                  <c:v>6.1579670000000003E-3</c:v>
                </c:pt>
                <c:pt idx="292">
                  <c:v>2.1074150000000092E-3</c:v>
                </c:pt>
                <c:pt idx="293">
                  <c:v>1.4316450000000001E-3</c:v>
                </c:pt>
                <c:pt idx="294">
                  <c:v>1.7627380000000041E-3</c:v>
                </c:pt>
                <c:pt idx="295">
                  <c:v>1.8238989999999999E-3</c:v>
                </c:pt>
                <c:pt idx="296">
                  <c:v>1.5107160000000053E-3</c:v>
                </c:pt>
                <c:pt idx="297">
                  <c:v>1.0721930000000001E-3</c:v>
                </c:pt>
                <c:pt idx="298">
                  <c:v>7.216880000000031E-4</c:v>
                </c:pt>
                <c:pt idx="299">
                  <c:v>2.881930000000018E-4</c:v>
                </c:pt>
                <c:pt idx="300">
                  <c:v>5.9722700000000497E-4</c:v>
                </c:pt>
                <c:pt idx="301">
                  <c:v>1.3760420000000107E-3</c:v>
                </c:pt>
                <c:pt idx="302">
                  <c:v>8.1039000000000225E-5</c:v>
                </c:pt>
                <c:pt idx="303">
                  <c:v>1.4665239999999999E-3</c:v>
                </c:pt>
                <c:pt idx="304">
                  <c:v>2.0254409999999998E-3</c:v>
                </c:pt>
                <c:pt idx="305">
                  <c:v>2.1827850000000052E-3</c:v>
                </c:pt>
                <c:pt idx="306">
                  <c:v>6.5963700000000371E-4</c:v>
                </c:pt>
                <c:pt idx="307">
                  <c:v>1.0525600000000021E-4</c:v>
                </c:pt>
                <c:pt idx="308">
                  <c:v>2.3074200000000125E-4</c:v>
                </c:pt>
                <c:pt idx="309">
                  <c:v>4.6415200000000034E-4</c:v>
                </c:pt>
                <c:pt idx="310">
                  <c:v>2.5768240000000001E-3</c:v>
                </c:pt>
                <c:pt idx="311">
                  <c:v>2.6351300000000189E-4</c:v>
                </c:pt>
                <c:pt idx="312">
                  <c:v>1.1988910000000001E-3</c:v>
                </c:pt>
                <c:pt idx="313">
                  <c:v>1.5946249999999999E-3</c:v>
                </c:pt>
                <c:pt idx="314">
                  <c:v>9.2340500000000041E-4</c:v>
                </c:pt>
                <c:pt idx="315">
                  <c:v>5.0967500000000034E-4</c:v>
                </c:pt>
                <c:pt idx="316">
                  <c:v>2.8621100000000128E-4</c:v>
                </c:pt>
                <c:pt idx="317">
                  <c:v>2.0492100000000092E-4</c:v>
                </c:pt>
                <c:pt idx="318">
                  <c:v>8.6197900000000268E-5</c:v>
                </c:pt>
                <c:pt idx="319">
                  <c:v>1.979960000000009E-4</c:v>
                </c:pt>
                <c:pt idx="320">
                  <c:v>2.1597200000000052E-3</c:v>
                </c:pt>
                <c:pt idx="321">
                  <c:v>1.5981870000000118E-3</c:v>
                </c:pt>
                <c:pt idx="322">
                  <c:v>1.3425500000000109E-4</c:v>
                </c:pt>
                <c:pt idx="323">
                  <c:v>1.3674500000000086E-4</c:v>
                </c:pt>
                <c:pt idx="324">
                  <c:v>1.3082310000000021E-3</c:v>
                </c:pt>
                <c:pt idx="325">
                  <c:v>1.0343540000000001E-3</c:v>
                </c:pt>
                <c:pt idx="326">
                  <c:v>7.0563500000000372E-4</c:v>
                </c:pt>
                <c:pt idx="327">
                  <c:v>2.4857800000000158E-4</c:v>
                </c:pt>
                <c:pt idx="328">
                  <c:v>1.3438400000000003E-4</c:v>
                </c:pt>
                <c:pt idx="329">
                  <c:v>2.5069600000000012E-4</c:v>
                </c:pt>
                <c:pt idx="330">
                  <c:v>1.8805410000000073E-3</c:v>
                </c:pt>
                <c:pt idx="331">
                  <c:v>1.537914E-3</c:v>
                </c:pt>
                <c:pt idx="332">
                  <c:v>1.3864390000000021E-3</c:v>
                </c:pt>
                <c:pt idx="333">
                  <c:v>9.3435600000000467E-4</c:v>
                </c:pt>
                <c:pt idx="334">
                  <c:v>1.6208120000000092E-3</c:v>
                </c:pt>
                <c:pt idx="335">
                  <c:v>2.3281000000000129E-4</c:v>
                </c:pt>
                <c:pt idx="336">
                  <c:v>3.3682300000000238E-5</c:v>
                </c:pt>
                <c:pt idx="337">
                  <c:v>4.6307500000000261E-5</c:v>
                </c:pt>
                <c:pt idx="338">
                  <c:v>6.4859100000000034E-4</c:v>
                </c:pt>
                <c:pt idx="339">
                  <c:v>9.3270900000000248E-4</c:v>
                </c:pt>
                <c:pt idx="340">
                  <c:v>3.6208700000000215E-4</c:v>
                </c:pt>
                <c:pt idx="341">
                  <c:v>1.0957600000000001E-3</c:v>
                </c:pt>
                <c:pt idx="342">
                  <c:v>2.2506200000000121E-4</c:v>
                </c:pt>
                <c:pt idx="343">
                  <c:v>3.4738100000000159E-4</c:v>
                </c:pt>
                <c:pt idx="344">
                  <c:v>9.7972300000000005E-4</c:v>
                </c:pt>
                <c:pt idx="345">
                  <c:v>2.177281000000014E-3</c:v>
                </c:pt>
                <c:pt idx="346">
                  <c:v>2.0872560000000052E-3</c:v>
                </c:pt>
                <c:pt idx="347">
                  <c:v>1.3810620000000062E-3</c:v>
                </c:pt>
                <c:pt idx="348">
                  <c:v>2.160834000000016E-3</c:v>
                </c:pt>
                <c:pt idx="349">
                  <c:v>1.6539930000000001E-3</c:v>
                </c:pt>
                <c:pt idx="350">
                  <c:v>1.7886300000000084E-4</c:v>
                </c:pt>
                <c:pt idx="351">
                  <c:v>6.3427900000000278E-4</c:v>
                </c:pt>
                <c:pt idx="352">
                  <c:v>3.073267000000011E-3</c:v>
                </c:pt>
                <c:pt idx="353">
                  <c:v>5.7001600000000348E-4</c:v>
                </c:pt>
                <c:pt idx="354">
                  <c:v>1.053439E-3</c:v>
                </c:pt>
                <c:pt idx="355">
                  <c:v>1.0031160000000001E-3</c:v>
                </c:pt>
                <c:pt idx="356">
                  <c:v>9.9458100000000046E-4</c:v>
                </c:pt>
                <c:pt idx="357">
                  <c:v>1.7229699999999999E-4</c:v>
                </c:pt>
                <c:pt idx="358">
                  <c:v>6.3765100000000112E-4</c:v>
                </c:pt>
                <c:pt idx="359">
                  <c:v>7.9084500000000432E-4</c:v>
                </c:pt>
                <c:pt idx="360">
                  <c:v>9.8040900000000543E-4</c:v>
                </c:pt>
                <c:pt idx="361">
                  <c:v>1.8941780000000109E-3</c:v>
                </c:pt>
                <c:pt idx="362">
                  <c:v>1.1488670000000063E-3</c:v>
                </c:pt>
                <c:pt idx="363">
                  <c:v>2.3583600000000006E-4</c:v>
                </c:pt>
                <c:pt idx="364">
                  <c:v>1.8070900000000088E-5</c:v>
                </c:pt>
              </c:numCache>
            </c:numRef>
          </c:val>
        </c:ser>
        <c:ser>
          <c:idx val="0"/>
          <c:order val="2"/>
          <c:tx>
            <c:strRef>
              <c:f>'EPA Profiles by SCC - Small EGU'!$Z$2</c:f>
              <c:strCache>
                <c:ptCount val="1"/>
                <c:pt idx="0">
                  <c:v>Gas 1 -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EGU'!$Z$3:$Z$367</c:f>
              <c:numCache>
                <c:formatCode>#,##0.000000</c:formatCode>
                <c:ptCount val="365"/>
                <c:pt idx="0">
                  <c:v>1.9228350000000088E-3</c:v>
                </c:pt>
                <c:pt idx="1">
                  <c:v>2.191137000000017E-3</c:v>
                </c:pt>
                <c:pt idx="2">
                  <c:v>2.191137000000017E-3</c:v>
                </c:pt>
                <c:pt idx="3">
                  <c:v>2.191137000000017E-3</c:v>
                </c:pt>
                <c:pt idx="4">
                  <c:v>2.191137000000017E-3</c:v>
                </c:pt>
                <c:pt idx="5">
                  <c:v>2.191137000000017E-3</c:v>
                </c:pt>
                <c:pt idx="6">
                  <c:v>2.0122689999999967E-3</c:v>
                </c:pt>
                <c:pt idx="7">
                  <c:v>1.9228350000000088E-3</c:v>
                </c:pt>
                <c:pt idx="8">
                  <c:v>2.191137000000017E-3</c:v>
                </c:pt>
                <c:pt idx="9">
                  <c:v>2.191137000000017E-3</c:v>
                </c:pt>
                <c:pt idx="10">
                  <c:v>2.191137000000017E-3</c:v>
                </c:pt>
                <c:pt idx="11">
                  <c:v>2.191137000000017E-3</c:v>
                </c:pt>
                <c:pt idx="12">
                  <c:v>2.191137000000017E-3</c:v>
                </c:pt>
                <c:pt idx="13">
                  <c:v>2.0122689999999967E-3</c:v>
                </c:pt>
                <c:pt idx="14">
                  <c:v>1.9228350000000088E-3</c:v>
                </c:pt>
                <c:pt idx="15">
                  <c:v>2.191137000000017E-3</c:v>
                </c:pt>
                <c:pt idx="16">
                  <c:v>2.191137000000017E-3</c:v>
                </c:pt>
                <c:pt idx="17">
                  <c:v>2.191137000000017E-3</c:v>
                </c:pt>
                <c:pt idx="18">
                  <c:v>2.191137000000017E-3</c:v>
                </c:pt>
                <c:pt idx="19">
                  <c:v>2.191137000000017E-3</c:v>
                </c:pt>
                <c:pt idx="20">
                  <c:v>2.0122689999999967E-3</c:v>
                </c:pt>
                <c:pt idx="21">
                  <c:v>1.9228350000000088E-3</c:v>
                </c:pt>
                <c:pt idx="22">
                  <c:v>2.191137000000017E-3</c:v>
                </c:pt>
                <c:pt idx="23">
                  <c:v>2.191137000000017E-3</c:v>
                </c:pt>
                <c:pt idx="24">
                  <c:v>2.191137000000017E-3</c:v>
                </c:pt>
                <c:pt idx="25">
                  <c:v>2.191137000000017E-3</c:v>
                </c:pt>
                <c:pt idx="26">
                  <c:v>2.191137000000017E-3</c:v>
                </c:pt>
                <c:pt idx="27">
                  <c:v>2.0122689999999967E-3</c:v>
                </c:pt>
                <c:pt idx="28">
                  <c:v>1.9228350000000088E-3</c:v>
                </c:pt>
                <c:pt idx="29">
                  <c:v>2.191137000000017E-3</c:v>
                </c:pt>
                <c:pt idx="30">
                  <c:v>2.191137000000017E-3</c:v>
                </c:pt>
                <c:pt idx="31">
                  <c:v>2.4230820000000052E-3</c:v>
                </c:pt>
                <c:pt idx="32">
                  <c:v>2.4230820000000052E-3</c:v>
                </c:pt>
                <c:pt idx="33">
                  <c:v>2.4230820000000052E-3</c:v>
                </c:pt>
                <c:pt idx="34">
                  <c:v>2.2252790000000106E-3</c:v>
                </c:pt>
                <c:pt idx="35">
                  <c:v>2.1263780000000012E-3</c:v>
                </c:pt>
                <c:pt idx="36">
                  <c:v>2.4230820000000052E-3</c:v>
                </c:pt>
                <c:pt idx="37">
                  <c:v>2.4230820000000052E-3</c:v>
                </c:pt>
                <c:pt idx="38">
                  <c:v>2.4230820000000052E-3</c:v>
                </c:pt>
                <c:pt idx="39">
                  <c:v>2.4230820000000052E-3</c:v>
                </c:pt>
                <c:pt idx="40">
                  <c:v>2.4230820000000052E-3</c:v>
                </c:pt>
                <c:pt idx="41">
                  <c:v>2.2252790000000106E-3</c:v>
                </c:pt>
                <c:pt idx="42">
                  <c:v>2.1263780000000012E-3</c:v>
                </c:pt>
                <c:pt idx="43">
                  <c:v>2.4230820000000052E-3</c:v>
                </c:pt>
                <c:pt idx="44">
                  <c:v>2.4230820000000052E-3</c:v>
                </c:pt>
                <c:pt idx="45">
                  <c:v>2.4230820000000052E-3</c:v>
                </c:pt>
                <c:pt idx="46">
                  <c:v>2.4230820000000052E-3</c:v>
                </c:pt>
                <c:pt idx="47">
                  <c:v>2.4230820000000052E-3</c:v>
                </c:pt>
                <c:pt idx="48">
                  <c:v>2.2252790000000106E-3</c:v>
                </c:pt>
                <c:pt idx="49">
                  <c:v>2.1263780000000012E-3</c:v>
                </c:pt>
                <c:pt idx="50">
                  <c:v>2.4230820000000052E-3</c:v>
                </c:pt>
                <c:pt idx="51">
                  <c:v>2.4230820000000052E-3</c:v>
                </c:pt>
                <c:pt idx="52">
                  <c:v>2.4230820000000052E-3</c:v>
                </c:pt>
                <c:pt idx="53">
                  <c:v>2.4230820000000052E-3</c:v>
                </c:pt>
                <c:pt idx="54">
                  <c:v>2.4230820000000052E-3</c:v>
                </c:pt>
                <c:pt idx="55">
                  <c:v>2.2252790000000106E-3</c:v>
                </c:pt>
                <c:pt idx="56">
                  <c:v>2.1263780000000012E-3</c:v>
                </c:pt>
                <c:pt idx="57">
                  <c:v>2.4230820000000052E-3</c:v>
                </c:pt>
                <c:pt idx="58">
                  <c:v>2.4230820000000052E-3</c:v>
                </c:pt>
                <c:pt idx="59">
                  <c:v>2.7112780000000001E-3</c:v>
                </c:pt>
                <c:pt idx="60">
                  <c:v>2.7112780000000001E-3</c:v>
                </c:pt>
                <c:pt idx="61">
                  <c:v>2.7112780000000001E-3</c:v>
                </c:pt>
                <c:pt idx="62">
                  <c:v>2.489949E-3</c:v>
                </c:pt>
                <c:pt idx="63">
                  <c:v>2.3792849999999988E-3</c:v>
                </c:pt>
                <c:pt idx="64">
                  <c:v>2.7112780000000001E-3</c:v>
                </c:pt>
                <c:pt idx="65">
                  <c:v>2.7112780000000001E-3</c:v>
                </c:pt>
                <c:pt idx="66">
                  <c:v>2.7112780000000001E-3</c:v>
                </c:pt>
                <c:pt idx="67">
                  <c:v>2.7112780000000001E-3</c:v>
                </c:pt>
                <c:pt idx="68">
                  <c:v>2.7112780000000001E-3</c:v>
                </c:pt>
                <c:pt idx="69">
                  <c:v>2.489949E-3</c:v>
                </c:pt>
                <c:pt idx="70">
                  <c:v>2.3792849999999988E-3</c:v>
                </c:pt>
                <c:pt idx="71">
                  <c:v>2.7112780000000001E-3</c:v>
                </c:pt>
                <c:pt idx="72">
                  <c:v>2.7112780000000001E-3</c:v>
                </c:pt>
                <c:pt idx="73">
                  <c:v>2.7112780000000001E-3</c:v>
                </c:pt>
                <c:pt idx="74">
                  <c:v>2.7112780000000001E-3</c:v>
                </c:pt>
                <c:pt idx="75">
                  <c:v>2.7112780000000001E-3</c:v>
                </c:pt>
                <c:pt idx="76">
                  <c:v>2.489949E-3</c:v>
                </c:pt>
                <c:pt idx="77">
                  <c:v>2.3792849999999988E-3</c:v>
                </c:pt>
                <c:pt idx="78">
                  <c:v>2.7112780000000001E-3</c:v>
                </c:pt>
                <c:pt idx="79">
                  <c:v>2.7112780000000001E-3</c:v>
                </c:pt>
                <c:pt idx="80">
                  <c:v>2.7112780000000001E-3</c:v>
                </c:pt>
                <c:pt idx="81">
                  <c:v>2.7112780000000001E-3</c:v>
                </c:pt>
                <c:pt idx="82">
                  <c:v>2.7112780000000001E-3</c:v>
                </c:pt>
                <c:pt idx="83">
                  <c:v>2.489949E-3</c:v>
                </c:pt>
                <c:pt idx="84">
                  <c:v>2.3792849999999988E-3</c:v>
                </c:pt>
                <c:pt idx="85">
                  <c:v>2.7112780000000001E-3</c:v>
                </c:pt>
                <c:pt idx="86">
                  <c:v>2.7112780000000001E-3</c:v>
                </c:pt>
                <c:pt idx="87">
                  <c:v>2.7112780000000001E-3</c:v>
                </c:pt>
                <c:pt idx="88">
                  <c:v>2.7112780000000001E-3</c:v>
                </c:pt>
                <c:pt idx="89">
                  <c:v>2.7112780000000001E-3</c:v>
                </c:pt>
                <c:pt idx="90">
                  <c:v>2.593405E-3</c:v>
                </c:pt>
                <c:pt idx="91">
                  <c:v>2.478142E-3</c:v>
                </c:pt>
                <c:pt idx="92">
                  <c:v>2.8239300000000192E-3</c:v>
                </c:pt>
                <c:pt idx="93">
                  <c:v>2.8239300000000192E-3</c:v>
                </c:pt>
                <c:pt idx="94">
                  <c:v>2.8239300000000192E-3</c:v>
                </c:pt>
                <c:pt idx="95">
                  <c:v>2.8239300000000192E-3</c:v>
                </c:pt>
                <c:pt idx="96">
                  <c:v>2.8239300000000192E-3</c:v>
                </c:pt>
                <c:pt idx="97">
                  <c:v>2.593405E-3</c:v>
                </c:pt>
                <c:pt idx="98">
                  <c:v>2.478142E-3</c:v>
                </c:pt>
                <c:pt idx="99">
                  <c:v>2.8239300000000192E-3</c:v>
                </c:pt>
                <c:pt idx="100">
                  <c:v>2.8239300000000192E-3</c:v>
                </c:pt>
                <c:pt idx="101">
                  <c:v>2.8239300000000192E-3</c:v>
                </c:pt>
                <c:pt idx="102">
                  <c:v>2.8239300000000192E-3</c:v>
                </c:pt>
                <c:pt idx="103">
                  <c:v>2.8239300000000192E-3</c:v>
                </c:pt>
                <c:pt idx="104">
                  <c:v>2.593405E-3</c:v>
                </c:pt>
                <c:pt idx="105">
                  <c:v>2.478142E-3</c:v>
                </c:pt>
                <c:pt idx="106">
                  <c:v>2.8239300000000192E-3</c:v>
                </c:pt>
                <c:pt idx="107">
                  <c:v>2.8239300000000192E-3</c:v>
                </c:pt>
                <c:pt idx="108">
                  <c:v>2.8239300000000192E-3</c:v>
                </c:pt>
                <c:pt idx="109">
                  <c:v>2.8239300000000192E-3</c:v>
                </c:pt>
                <c:pt idx="110">
                  <c:v>2.8239300000000192E-3</c:v>
                </c:pt>
                <c:pt idx="111">
                  <c:v>2.593405E-3</c:v>
                </c:pt>
                <c:pt idx="112">
                  <c:v>2.478142E-3</c:v>
                </c:pt>
                <c:pt idx="113">
                  <c:v>2.8239300000000192E-3</c:v>
                </c:pt>
                <c:pt idx="114">
                  <c:v>2.8239300000000192E-3</c:v>
                </c:pt>
                <c:pt idx="115">
                  <c:v>2.8239300000000192E-3</c:v>
                </c:pt>
                <c:pt idx="116">
                  <c:v>2.8239300000000192E-3</c:v>
                </c:pt>
                <c:pt idx="117">
                  <c:v>2.8239300000000192E-3</c:v>
                </c:pt>
                <c:pt idx="118">
                  <c:v>2.593405E-3</c:v>
                </c:pt>
                <c:pt idx="119">
                  <c:v>2.478142E-3</c:v>
                </c:pt>
                <c:pt idx="120">
                  <c:v>2.7112780000000001E-3</c:v>
                </c:pt>
                <c:pt idx="121">
                  <c:v>2.7112780000000001E-3</c:v>
                </c:pt>
                <c:pt idx="122">
                  <c:v>2.7112780000000001E-3</c:v>
                </c:pt>
                <c:pt idx="123">
                  <c:v>2.7112780000000001E-3</c:v>
                </c:pt>
                <c:pt idx="124">
                  <c:v>2.7112780000000001E-3</c:v>
                </c:pt>
                <c:pt idx="125">
                  <c:v>2.489949E-3</c:v>
                </c:pt>
                <c:pt idx="126">
                  <c:v>2.3792849999999988E-3</c:v>
                </c:pt>
                <c:pt idx="127">
                  <c:v>2.7112780000000001E-3</c:v>
                </c:pt>
                <c:pt idx="128">
                  <c:v>2.7112780000000001E-3</c:v>
                </c:pt>
                <c:pt idx="129">
                  <c:v>2.7112780000000001E-3</c:v>
                </c:pt>
                <c:pt idx="130">
                  <c:v>2.7112780000000001E-3</c:v>
                </c:pt>
                <c:pt idx="131">
                  <c:v>2.7112780000000001E-3</c:v>
                </c:pt>
                <c:pt idx="132">
                  <c:v>2.489949E-3</c:v>
                </c:pt>
                <c:pt idx="133">
                  <c:v>2.3792849999999988E-3</c:v>
                </c:pt>
                <c:pt idx="134">
                  <c:v>2.7112780000000001E-3</c:v>
                </c:pt>
                <c:pt idx="135">
                  <c:v>2.7112780000000001E-3</c:v>
                </c:pt>
                <c:pt idx="136">
                  <c:v>2.7112780000000001E-3</c:v>
                </c:pt>
                <c:pt idx="137">
                  <c:v>2.7112780000000001E-3</c:v>
                </c:pt>
                <c:pt idx="138">
                  <c:v>2.7112780000000001E-3</c:v>
                </c:pt>
                <c:pt idx="139">
                  <c:v>2.489949E-3</c:v>
                </c:pt>
                <c:pt idx="140">
                  <c:v>2.3792849999999988E-3</c:v>
                </c:pt>
                <c:pt idx="141">
                  <c:v>2.7112780000000001E-3</c:v>
                </c:pt>
                <c:pt idx="142">
                  <c:v>2.7112780000000001E-3</c:v>
                </c:pt>
                <c:pt idx="143">
                  <c:v>2.7112780000000001E-3</c:v>
                </c:pt>
                <c:pt idx="144">
                  <c:v>2.7112780000000001E-3</c:v>
                </c:pt>
                <c:pt idx="145">
                  <c:v>2.7112780000000001E-3</c:v>
                </c:pt>
                <c:pt idx="146">
                  <c:v>2.489949E-3</c:v>
                </c:pt>
                <c:pt idx="147">
                  <c:v>2.3792849999999988E-3</c:v>
                </c:pt>
                <c:pt idx="148">
                  <c:v>2.7112780000000001E-3</c:v>
                </c:pt>
                <c:pt idx="149">
                  <c:v>2.7112780000000001E-3</c:v>
                </c:pt>
                <c:pt idx="150">
                  <c:v>2.7112780000000001E-3</c:v>
                </c:pt>
                <c:pt idx="151">
                  <c:v>3.1119580000000002E-3</c:v>
                </c:pt>
                <c:pt idx="152">
                  <c:v>3.1119580000000002E-3</c:v>
                </c:pt>
                <c:pt idx="153">
                  <c:v>2.8579210000000124E-3</c:v>
                </c:pt>
                <c:pt idx="154">
                  <c:v>2.7309020000000012E-3</c:v>
                </c:pt>
                <c:pt idx="155">
                  <c:v>3.1119580000000002E-3</c:v>
                </c:pt>
                <c:pt idx="156">
                  <c:v>3.1119580000000002E-3</c:v>
                </c:pt>
                <c:pt idx="157">
                  <c:v>3.1119580000000002E-3</c:v>
                </c:pt>
                <c:pt idx="158">
                  <c:v>3.1119580000000002E-3</c:v>
                </c:pt>
                <c:pt idx="159">
                  <c:v>3.1119580000000002E-3</c:v>
                </c:pt>
                <c:pt idx="160">
                  <c:v>2.8579210000000124E-3</c:v>
                </c:pt>
                <c:pt idx="161">
                  <c:v>2.7309020000000012E-3</c:v>
                </c:pt>
                <c:pt idx="162">
                  <c:v>3.1119580000000002E-3</c:v>
                </c:pt>
                <c:pt idx="163">
                  <c:v>3.1119580000000002E-3</c:v>
                </c:pt>
                <c:pt idx="164">
                  <c:v>3.1119580000000002E-3</c:v>
                </c:pt>
                <c:pt idx="165">
                  <c:v>3.1119580000000002E-3</c:v>
                </c:pt>
                <c:pt idx="166">
                  <c:v>3.1119580000000002E-3</c:v>
                </c:pt>
                <c:pt idx="167">
                  <c:v>2.8579210000000124E-3</c:v>
                </c:pt>
                <c:pt idx="168">
                  <c:v>2.7309020000000012E-3</c:v>
                </c:pt>
                <c:pt idx="169">
                  <c:v>3.1119580000000002E-3</c:v>
                </c:pt>
                <c:pt idx="170">
                  <c:v>3.1119580000000002E-3</c:v>
                </c:pt>
                <c:pt idx="171">
                  <c:v>3.1119580000000002E-3</c:v>
                </c:pt>
                <c:pt idx="172">
                  <c:v>3.1119580000000002E-3</c:v>
                </c:pt>
                <c:pt idx="173">
                  <c:v>3.1119580000000002E-3</c:v>
                </c:pt>
                <c:pt idx="174">
                  <c:v>2.8579210000000124E-3</c:v>
                </c:pt>
                <c:pt idx="175">
                  <c:v>2.7309020000000012E-3</c:v>
                </c:pt>
                <c:pt idx="176">
                  <c:v>3.1119580000000002E-3</c:v>
                </c:pt>
                <c:pt idx="177">
                  <c:v>3.1119580000000002E-3</c:v>
                </c:pt>
                <c:pt idx="178">
                  <c:v>3.1119580000000002E-3</c:v>
                </c:pt>
                <c:pt idx="179">
                  <c:v>3.1119580000000002E-3</c:v>
                </c:pt>
                <c:pt idx="180">
                  <c:v>3.1119580000000002E-3</c:v>
                </c:pt>
                <c:pt idx="181">
                  <c:v>2.7820470000000106E-3</c:v>
                </c:pt>
                <c:pt idx="182">
                  <c:v>2.6584000000000052E-3</c:v>
                </c:pt>
                <c:pt idx="183">
                  <c:v>3.0293400000000106E-3</c:v>
                </c:pt>
                <c:pt idx="184">
                  <c:v>3.0293400000000106E-3</c:v>
                </c:pt>
                <c:pt idx="185">
                  <c:v>3.0293400000000106E-3</c:v>
                </c:pt>
                <c:pt idx="186">
                  <c:v>3.0293400000000106E-3</c:v>
                </c:pt>
                <c:pt idx="187">
                  <c:v>3.0293400000000106E-3</c:v>
                </c:pt>
                <c:pt idx="188">
                  <c:v>2.7820470000000106E-3</c:v>
                </c:pt>
                <c:pt idx="189">
                  <c:v>2.6584000000000052E-3</c:v>
                </c:pt>
                <c:pt idx="190">
                  <c:v>3.0293400000000106E-3</c:v>
                </c:pt>
                <c:pt idx="191">
                  <c:v>3.0293400000000106E-3</c:v>
                </c:pt>
                <c:pt idx="192">
                  <c:v>3.0293400000000106E-3</c:v>
                </c:pt>
                <c:pt idx="193">
                  <c:v>3.0293400000000106E-3</c:v>
                </c:pt>
                <c:pt idx="194">
                  <c:v>3.0293400000000106E-3</c:v>
                </c:pt>
                <c:pt idx="195">
                  <c:v>2.7820470000000106E-3</c:v>
                </c:pt>
                <c:pt idx="196">
                  <c:v>2.6584000000000052E-3</c:v>
                </c:pt>
                <c:pt idx="197">
                  <c:v>3.0293400000000106E-3</c:v>
                </c:pt>
                <c:pt idx="198">
                  <c:v>3.0293400000000106E-3</c:v>
                </c:pt>
                <c:pt idx="199">
                  <c:v>3.0293400000000106E-3</c:v>
                </c:pt>
                <c:pt idx="200">
                  <c:v>3.0293400000000106E-3</c:v>
                </c:pt>
                <c:pt idx="201">
                  <c:v>3.0293400000000106E-3</c:v>
                </c:pt>
                <c:pt idx="202">
                  <c:v>2.7820470000000106E-3</c:v>
                </c:pt>
                <c:pt idx="203">
                  <c:v>2.6584000000000052E-3</c:v>
                </c:pt>
                <c:pt idx="204">
                  <c:v>3.0293400000000106E-3</c:v>
                </c:pt>
                <c:pt idx="205">
                  <c:v>3.0293400000000106E-3</c:v>
                </c:pt>
                <c:pt idx="206">
                  <c:v>3.0293400000000106E-3</c:v>
                </c:pt>
                <c:pt idx="207">
                  <c:v>3.0293400000000106E-3</c:v>
                </c:pt>
                <c:pt idx="208">
                  <c:v>3.0293400000000106E-3</c:v>
                </c:pt>
                <c:pt idx="209">
                  <c:v>2.7820470000000106E-3</c:v>
                </c:pt>
                <c:pt idx="210">
                  <c:v>2.6584000000000052E-3</c:v>
                </c:pt>
                <c:pt idx="211">
                  <c:v>3.0293400000000106E-3</c:v>
                </c:pt>
                <c:pt idx="212">
                  <c:v>3.0088570000000002E-3</c:v>
                </c:pt>
                <c:pt idx="213">
                  <c:v>3.0088570000000002E-3</c:v>
                </c:pt>
                <c:pt idx="214">
                  <c:v>3.0088570000000002E-3</c:v>
                </c:pt>
                <c:pt idx="215">
                  <c:v>3.0088570000000002E-3</c:v>
                </c:pt>
                <c:pt idx="216">
                  <c:v>2.7632360000000222E-3</c:v>
                </c:pt>
                <c:pt idx="217">
                  <c:v>2.6404260000000151E-3</c:v>
                </c:pt>
                <c:pt idx="218">
                  <c:v>3.0088570000000002E-3</c:v>
                </c:pt>
                <c:pt idx="219">
                  <c:v>3.0088570000000002E-3</c:v>
                </c:pt>
                <c:pt idx="220">
                  <c:v>3.0088570000000002E-3</c:v>
                </c:pt>
                <c:pt idx="221">
                  <c:v>3.0088570000000002E-3</c:v>
                </c:pt>
                <c:pt idx="222">
                  <c:v>3.0088570000000002E-3</c:v>
                </c:pt>
                <c:pt idx="223">
                  <c:v>2.7632360000000222E-3</c:v>
                </c:pt>
                <c:pt idx="224">
                  <c:v>2.6404260000000151E-3</c:v>
                </c:pt>
                <c:pt idx="225">
                  <c:v>3.0088570000000002E-3</c:v>
                </c:pt>
                <c:pt idx="226">
                  <c:v>3.0088570000000002E-3</c:v>
                </c:pt>
                <c:pt idx="227">
                  <c:v>3.0088570000000002E-3</c:v>
                </c:pt>
                <c:pt idx="228">
                  <c:v>3.0088570000000002E-3</c:v>
                </c:pt>
                <c:pt idx="229">
                  <c:v>3.0088570000000002E-3</c:v>
                </c:pt>
                <c:pt idx="230">
                  <c:v>2.7632360000000222E-3</c:v>
                </c:pt>
                <c:pt idx="231">
                  <c:v>2.6404260000000151E-3</c:v>
                </c:pt>
                <c:pt idx="232">
                  <c:v>3.0088570000000002E-3</c:v>
                </c:pt>
                <c:pt idx="233">
                  <c:v>3.0088570000000002E-3</c:v>
                </c:pt>
                <c:pt idx="234">
                  <c:v>3.0088570000000002E-3</c:v>
                </c:pt>
                <c:pt idx="235">
                  <c:v>3.0088570000000002E-3</c:v>
                </c:pt>
                <c:pt idx="236">
                  <c:v>3.0088570000000002E-3</c:v>
                </c:pt>
                <c:pt idx="237">
                  <c:v>2.7632360000000222E-3</c:v>
                </c:pt>
                <c:pt idx="238">
                  <c:v>2.6404260000000151E-3</c:v>
                </c:pt>
                <c:pt idx="239">
                  <c:v>3.0088570000000002E-3</c:v>
                </c:pt>
                <c:pt idx="240">
                  <c:v>3.0088570000000002E-3</c:v>
                </c:pt>
                <c:pt idx="241">
                  <c:v>3.0088570000000002E-3</c:v>
                </c:pt>
                <c:pt idx="242">
                  <c:v>3.0088570000000002E-3</c:v>
                </c:pt>
                <c:pt idx="243">
                  <c:v>3.2578600000000052E-3</c:v>
                </c:pt>
                <c:pt idx="244">
                  <c:v>2.9919120000000002E-3</c:v>
                </c:pt>
                <c:pt idx="245">
                  <c:v>2.8589390000000052E-3</c:v>
                </c:pt>
                <c:pt idx="246">
                  <c:v>3.2578600000000052E-3</c:v>
                </c:pt>
                <c:pt idx="247">
                  <c:v>3.2578600000000052E-3</c:v>
                </c:pt>
                <c:pt idx="248">
                  <c:v>3.2578600000000052E-3</c:v>
                </c:pt>
                <c:pt idx="249">
                  <c:v>3.2578600000000052E-3</c:v>
                </c:pt>
                <c:pt idx="250">
                  <c:v>3.2578600000000052E-3</c:v>
                </c:pt>
                <c:pt idx="251">
                  <c:v>2.9919120000000002E-3</c:v>
                </c:pt>
                <c:pt idx="252">
                  <c:v>2.8589390000000052E-3</c:v>
                </c:pt>
                <c:pt idx="253">
                  <c:v>3.2578600000000052E-3</c:v>
                </c:pt>
                <c:pt idx="254">
                  <c:v>3.2578600000000052E-3</c:v>
                </c:pt>
                <c:pt idx="255">
                  <c:v>3.2578600000000052E-3</c:v>
                </c:pt>
                <c:pt idx="256">
                  <c:v>3.2578600000000052E-3</c:v>
                </c:pt>
                <c:pt idx="257">
                  <c:v>3.2578600000000052E-3</c:v>
                </c:pt>
                <c:pt idx="258">
                  <c:v>2.9919120000000002E-3</c:v>
                </c:pt>
                <c:pt idx="259">
                  <c:v>2.8589390000000052E-3</c:v>
                </c:pt>
                <c:pt idx="260">
                  <c:v>3.2578600000000052E-3</c:v>
                </c:pt>
                <c:pt idx="261">
                  <c:v>3.2578600000000052E-3</c:v>
                </c:pt>
                <c:pt idx="262">
                  <c:v>3.2578600000000052E-3</c:v>
                </c:pt>
                <c:pt idx="263">
                  <c:v>3.2578600000000052E-3</c:v>
                </c:pt>
                <c:pt idx="264">
                  <c:v>3.2578600000000052E-3</c:v>
                </c:pt>
                <c:pt idx="265">
                  <c:v>2.9919120000000002E-3</c:v>
                </c:pt>
                <c:pt idx="266">
                  <c:v>2.8589390000000052E-3</c:v>
                </c:pt>
                <c:pt idx="267">
                  <c:v>3.2578600000000052E-3</c:v>
                </c:pt>
                <c:pt idx="268">
                  <c:v>3.2578600000000052E-3</c:v>
                </c:pt>
                <c:pt idx="269">
                  <c:v>3.2578600000000052E-3</c:v>
                </c:pt>
                <c:pt idx="270">
                  <c:v>3.2578600000000052E-3</c:v>
                </c:pt>
                <c:pt idx="271">
                  <c:v>3.2578600000000052E-3</c:v>
                </c:pt>
                <c:pt idx="272">
                  <c:v>2.9919120000000002E-3</c:v>
                </c:pt>
                <c:pt idx="273">
                  <c:v>2.7677160000000238E-3</c:v>
                </c:pt>
                <c:pt idx="274">
                  <c:v>3.1539090000000138E-3</c:v>
                </c:pt>
                <c:pt idx="275">
                  <c:v>3.1539090000000138E-3</c:v>
                </c:pt>
                <c:pt idx="276">
                  <c:v>3.1539090000000138E-3</c:v>
                </c:pt>
                <c:pt idx="277">
                  <c:v>3.1539090000000138E-3</c:v>
                </c:pt>
                <c:pt idx="278">
                  <c:v>3.1539090000000138E-3</c:v>
                </c:pt>
                <c:pt idx="279">
                  <c:v>2.8964469999999977E-3</c:v>
                </c:pt>
                <c:pt idx="280">
                  <c:v>2.7677160000000238E-3</c:v>
                </c:pt>
                <c:pt idx="281">
                  <c:v>3.1539090000000138E-3</c:v>
                </c:pt>
                <c:pt idx="282">
                  <c:v>3.1539090000000138E-3</c:v>
                </c:pt>
                <c:pt idx="283">
                  <c:v>3.1539090000000138E-3</c:v>
                </c:pt>
                <c:pt idx="284">
                  <c:v>3.1539090000000138E-3</c:v>
                </c:pt>
                <c:pt idx="285">
                  <c:v>3.1539090000000138E-3</c:v>
                </c:pt>
                <c:pt idx="286">
                  <c:v>2.8964469999999977E-3</c:v>
                </c:pt>
                <c:pt idx="287">
                  <c:v>2.7677160000000238E-3</c:v>
                </c:pt>
                <c:pt idx="288">
                  <c:v>3.1539090000000138E-3</c:v>
                </c:pt>
                <c:pt idx="289">
                  <c:v>3.1539090000000138E-3</c:v>
                </c:pt>
                <c:pt idx="290">
                  <c:v>3.1539090000000138E-3</c:v>
                </c:pt>
                <c:pt idx="291">
                  <c:v>3.1539090000000138E-3</c:v>
                </c:pt>
                <c:pt idx="292">
                  <c:v>3.1539090000000138E-3</c:v>
                </c:pt>
                <c:pt idx="293">
                  <c:v>2.8964469999999977E-3</c:v>
                </c:pt>
                <c:pt idx="294">
                  <c:v>2.7677160000000238E-3</c:v>
                </c:pt>
                <c:pt idx="295">
                  <c:v>3.1539090000000138E-3</c:v>
                </c:pt>
                <c:pt idx="296">
                  <c:v>3.1539090000000138E-3</c:v>
                </c:pt>
                <c:pt idx="297">
                  <c:v>3.1539090000000138E-3</c:v>
                </c:pt>
                <c:pt idx="298">
                  <c:v>3.1539090000000138E-3</c:v>
                </c:pt>
                <c:pt idx="299">
                  <c:v>3.1539090000000138E-3</c:v>
                </c:pt>
                <c:pt idx="300">
                  <c:v>2.8964469999999977E-3</c:v>
                </c:pt>
                <c:pt idx="301">
                  <c:v>2.7677160000000238E-3</c:v>
                </c:pt>
                <c:pt idx="302">
                  <c:v>3.1539090000000138E-3</c:v>
                </c:pt>
                <c:pt idx="303">
                  <c:v>3.1539090000000138E-3</c:v>
                </c:pt>
                <c:pt idx="304">
                  <c:v>3.2487470000000197E-3</c:v>
                </c:pt>
                <c:pt idx="305">
                  <c:v>3.2487470000000197E-3</c:v>
                </c:pt>
                <c:pt idx="306">
                  <c:v>3.2487470000000197E-3</c:v>
                </c:pt>
                <c:pt idx="307">
                  <c:v>2.9835430000000134E-3</c:v>
                </c:pt>
                <c:pt idx="308">
                  <c:v>2.8509410000000001E-3</c:v>
                </c:pt>
                <c:pt idx="309">
                  <c:v>3.2487470000000197E-3</c:v>
                </c:pt>
                <c:pt idx="310">
                  <c:v>3.2487470000000197E-3</c:v>
                </c:pt>
                <c:pt idx="311">
                  <c:v>3.2487470000000197E-3</c:v>
                </c:pt>
                <c:pt idx="312">
                  <c:v>3.2487470000000197E-3</c:v>
                </c:pt>
                <c:pt idx="313">
                  <c:v>3.2487470000000197E-3</c:v>
                </c:pt>
                <c:pt idx="314">
                  <c:v>2.9835430000000134E-3</c:v>
                </c:pt>
                <c:pt idx="315">
                  <c:v>2.8509410000000001E-3</c:v>
                </c:pt>
                <c:pt idx="316">
                  <c:v>3.2487470000000197E-3</c:v>
                </c:pt>
                <c:pt idx="317">
                  <c:v>3.2487470000000197E-3</c:v>
                </c:pt>
                <c:pt idx="318">
                  <c:v>3.2487470000000197E-3</c:v>
                </c:pt>
                <c:pt idx="319">
                  <c:v>3.2487470000000197E-3</c:v>
                </c:pt>
                <c:pt idx="320">
                  <c:v>3.2487470000000197E-3</c:v>
                </c:pt>
                <c:pt idx="321">
                  <c:v>2.9835430000000134E-3</c:v>
                </c:pt>
                <c:pt idx="322">
                  <c:v>2.8509410000000001E-3</c:v>
                </c:pt>
                <c:pt idx="323">
                  <c:v>3.2487470000000197E-3</c:v>
                </c:pt>
                <c:pt idx="324">
                  <c:v>3.2487470000000197E-3</c:v>
                </c:pt>
                <c:pt idx="325">
                  <c:v>3.2487470000000197E-3</c:v>
                </c:pt>
                <c:pt idx="326">
                  <c:v>3.2487470000000197E-3</c:v>
                </c:pt>
                <c:pt idx="327">
                  <c:v>3.2487470000000197E-3</c:v>
                </c:pt>
                <c:pt idx="328">
                  <c:v>2.9835430000000134E-3</c:v>
                </c:pt>
                <c:pt idx="329">
                  <c:v>2.8509410000000001E-3</c:v>
                </c:pt>
                <c:pt idx="330">
                  <c:v>3.2487470000000197E-3</c:v>
                </c:pt>
                <c:pt idx="331">
                  <c:v>3.2487470000000197E-3</c:v>
                </c:pt>
                <c:pt idx="332">
                  <c:v>3.2487470000000197E-3</c:v>
                </c:pt>
                <c:pt idx="333">
                  <c:v>3.2487470000000197E-3</c:v>
                </c:pt>
                <c:pt idx="334">
                  <c:v>2.1971030000000123E-3</c:v>
                </c:pt>
                <c:pt idx="335">
                  <c:v>2.0177480000000002E-3</c:v>
                </c:pt>
                <c:pt idx="336">
                  <c:v>1.9280700000000113E-3</c:v>
                </c:pt>
                <c:pt idx="337">
                  <c:v>2.1971030000000123E-3</c:v>
                </c:pt>
                <c:pt idx="338">
                  <c:v>2.1971030000000123E-3</c:v>
                </c:pt>
                <c:pt idx="339">
                  <c:v>2.1971030000000123E-3</c:v>
                </c:pt>
                <c:pt idx="340">
                  <c:v>2.1971030000000123E-3</c:v>
                </c:pt>
                <c:pt idx="341">
                  <c:v>2.1971030000000123E-3</c:v>
                </c:pt>
                <c:pt idx="342">
                  <c:v>2.0177480000000002E-3</c:v>
                </c:pt>
                <c:pt idx="343">
                  <c:v>1.9280700000000113E-3</c:v>
                </c:pt>
                <c:pt idx="344">
                  <c:v>2.1971030000000123E-3</c:v>
                </c:pt>
                <c:pt idx="345">
                  <c:v>2.1971030000000123E-3</c:v>
                </c:pt>
                <c:pt idx="346">
                  <c:v>2.1971030000000123E-3</c:v>
                </c:pt>
                <c:pt idx="347">
                  <c:v>2.1971030000000123E-3</c:v>
                </c:pt>
                <c:pt idx="348">
                  <c:v>2.1971030000000123E-3</c:v>
                </c:pt>
                <c:pt idx="349">
                  <c:v>2.0177480000000002E-3</c:v>
                </c:pt>
                <c:pt idx="350">
                  <c:v>1.9280700000000113E-3</c:v>
                </c:pt>
                <c:pt idx="351">
                  <c:v>2.1971030000000123E-3</c:v>
                </c:pt>
                <c:pt idx="352">
                  <c:v>2.1971030000000123E-3</c:v>
                </c:pt>
                <c:pt idx="353">
                  <c:v>2.1971030000000123E-3</c:v>
                </c:pt>
                <c:pt idx="354">
                  <c:v>2.1971030000000123E-3</c:v>
                </c:pt>
                <c:pt idx="355">
                  <c:v>2.1971030000000123E-3</c:v>
                </c:pt>
                <c:pt idx="356">
                  <c:v>2.0177480000000002E-3</c:v>
                </c:pt>
                <c:pt idx="357">
                  <c:v>1.9280700000000113E-3</c:v>
                </c:pt>
                <c:pt idx="358">
                  <c:v>2.1971030000000123E-3</c:v>
                </c:pt>
                <c:pt idx="359">
                  <c:v>2.1971030000000123E-3</c:v>
                </c:pt>
                <c:pt idx="360">
                  <c:v>2.1971030000000123E-3</c:v>
                </c:pt>
                <c:pt idx="361">
                  <c:v>2.1971030000000123E-3</c:v>
                </c:pt>
                <c:pt idx="362">
                  <c:v>2.1971030000000123E-3</c:v>
                </c:pt>
                <c:pt idx="363">
                  <c:v>2.0177480000000002E-3</c:v>
                </c:pt>
                <c:pt idx="364">
                  <c:v>1.9280700000000113E-3</c:v>
                </c:pt>
              </c:numCache>
            </c:numRef>
          </c:val>
        </c:ser>
        <c:ser>
          <c:idx val="1"/>
          <c:order val="3"/>
          <c:tx>
            <c:strRef>
              <c:f>'EPA Profiles by SCC - Small EGU'!$AA$2</c:f>
              <c:strCache>
                <c:ptCount val="1"/>
                <c:pt idx="0">
                  <c:v>Gas 2 -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EGU'!$AA$3:$AA$367</c:f>
              <c:numCache>
                <c:formatCode>#,##0.000000</c:formatCode>
                <c:ptCount val="365"/>
                <c:pt idx="0">
                  <c:v>2.4545930000000092E-3</c:v>
                </c:pt>
                <c:pt idx="1">
                  <c:v>2.7970940000000212E-3</c:v>
                </c:pt>
                <c:pt idx="2">
                  <c:v>2.7970940000000212E-3</c:v>
                </c:pt>
                <c:pt idx="3">
                  <c:v>2.7970940000000212E-3</c:v>
                </c:pt>
                <c:pt idx="4">
                  <c:v>2.7970940000000212E-3</c:v>
                </c:pt>
                <c:pt idx="5">
                  <c:v>2.7970940000000212E-3</c:v>
                </c:pt>
                <c:pt idx="6">
                  <c:v>2.5687600000000115E-3</c:v>
                </c:pt>
                <c:pt idx="7">
                  <c:v>2.4545930000000092E-3</c:v>
                </c:pt>
                <c:pt idx="8">
                  <c:v>2.7970940000000212E-3</c:v>
                </c:pt>
                <c:pt idx="9">
                  <c:v>2.7970940000000212E-3</c:v>
                </c:pt>
                <c:pt idx="10">
                  <c:v>2.7970940000000212E-3</c:v>
                </c:pt>
                <c:pt idx="11">
                  <c:v>2.7970940000000212E-3</c:v>
                </c:pt>
                <c:pt idx="12">
                  <c:v>2.7970940000000212E-3</c:v>
                </c:pt>
                <c:pt idx="13">
                  <c:v>2.5687600000000115E-3</c:v>
                </c:pt>
                <c:pt idx="14">
                  <c:v>2.4545930000000092E-3</c:v>
                </c:pt>
                <c:pt idx="15">
                  <c:v>2.7970940000000212E-3</c:v>
                </c:pt>
                <c:pt idx="16">
                  <c:v>2.7970940000000212E-3</c:v>
                </c:pt>
                <c:pt idx="17">
                  <c:v>2.7970940000000212E-3</c:v>
                </c:pt>
                <c:pt idx="18">
                  <c:v>2.7970940000000212E-3</c:v>
                </c:pt>
                <c:pt idx="19">
                  <c:v>2.7970940000000212E-3</c:v>
                </c:pt>
                <c:pt idx="20">
                  <c:v>2.5687600000000115E-3</c:v>
                </c:pt>
                <c:pt idx="21">
                  <c:v>2.4545930000000092E-3</c:v>
                </c:pt>
                <c:pt idx="22">
                  <c:v>2.7970940000000212E-3</c:v>
                </c:pt>
                <c:pt idx="23">
                  <c:v>2.7970940000000212E-3</c:v>
                </c:pt>
                <c:pt idx="24">
                  <c:v>2.7970940000000212E-3</c:v>
                </c:pt>
                <c:pt idx="25">
                  <c:v>2.7970940000000212E-3</c:v>
                </c:pt>
                <c:pt idx="26">
                  <c:v>2.7970940000000212E-3</c:v>
                </c:pt>
                <c:pt idx="27">
                  <c:v>2.5687600000000115E-3</c:v>
                </c:pt>
                <c:pt idx="28">
                  <c:v>2.4545930000000092E-3</c:v>
                </c:pt>
                <c:pt idx="29">
                  <c:v>2.7970940000000212E-3</c:v>
                </c:pt>
                <c:pt idx="30">
                  <c:v>2.7970940000000212E-3</c:v>
                </c:pt>
                <c:pt idx="31">
                  <c:v>3.093183000000018E-3</c:v>
                </c:pt>
                <c:pt idx="32">
                  <c:v>3.093183000000018E-3</c:v>
                </c:pt>
                <c:pt idx="33">
                  <c:v>3.093183000000018E-3</c:v>
                </c:pt>
                <c:pt idx="34">
                  <c:v>2.840679E-3</c:v>
                </c:pt>
                <c:pt idx="35">
                  <c:v>2.7144259999999998E-3</c:v>
                </c:pt>
                <c:pt idx="36">
                  <c:v>3.093183000000018E-3</c:v>
                </c:pt>
                <c:pt idx="37">
                  <c:v>3.093183000000018E-3</c:v>
                </c:pt>
                <c:pt idx="38">
                  <c:v>3.093183000000018E-3</c:v>
                </c:pt>
                <c:pt idx="39">
                  <c:v>3.093183000000018E-3</c:v>
                </c:pt>
                <c:pt idx="40">
                  <c:v>3.093183000000018E-3</c:v>
                </c:pt>
                <c:pt idx="41">
                  <c:v>2.840679E-3</c:v>
                </c:pt>
                <c:pt idx="42">
                  <c:v>2.7144259999999998E-3</c:v>
                </c:pt>
                <c:pt idx="43">
                  <c:v>3.093183000000018E-3</c:v>
                </c:pt>
                <c:pt idx="44">
                  <c:v>3.093183000000018E-3</c:v>
                </c:pt>
                <c:pt idx="45">
                  <c:v>3.093183000000018E-3</c:v>
                </c:pt>
                <c:pt idx="46">
                  <c:v>3.093183000000018E-3</c:v>
                </c:pt>
                <c:pt idx="47">
                  <c:v>3.093183000000018E-3</c:v>
                </c:pt>
                <c:pt idx="48">
                  <c:v>2.840679E-3</c:v>
                </c:pt>
                <c:pt idx="49">
                  <c:v>2.7144259999999998E-3</c:v>
                </c:pt>
                <c:pt idx="50">
                  <c:v>3.093183000000018E-3</c:v>
                </c:pt>
                <c:pt idx="51">
                  <c:v>3.093183000000018E-3</c:v>
                </c:pt>
                <c:pt idx="52">
                  <c:v>3.093183000000018E-3</c:v>
                </c:pt>
                <c:pt idx="53">
                  <c:v>3.093183000000018E-3</c:v>
                </c:pt>
                <c:pt idx="54">
                  <c:v>3.093183000000018E-3</c:v>
                </c:pt>
                <c:pt idx="55">
                  <c:v>2.840679E-3</c:v>
                </c:pt>
                <c:pt idx="56">
                  <c:v>2.7144259999999998E-3</c:v>
                </c:pt>
                <c:pt idx="57">
                  <c:v>3.093183000000018E-3</c:v>
                </c:pt>
                <c:pt idx="58">
                  <c:v>3.093183000000018E-3</c:v>
                </c:pt>
                <c:pt idx="59">
                  <c:v>2.7525840000000115E-3</c:v>
                </c:pt>
                <c:pt idx="60">
                  <c:v>2.7525840000000115E-3</c:v>
                </c:pt>
                <c:pt idx="61">
                  <c:v>2.7525840000000115E-3</c:v>
                </c:pt>
                <c:pt idx="62">
                  <c:v>2.5278829999999999E-3</c:v>
                </c:pt>
                <c:pt idx="63">
                  <c:v>2.4155330000000092E-3</c:v>
                </c:pt>
                <c:pt idx="64">
                  <c:v>2.7525840000000115E-3</c:v>
                </c:pt>
                <c:pt idx="65">
                  <c:v>2.7525840000000115E-3</c:v>
                </c:pt>
                <c:pt idx="66">
                  <c:v>2.7525840000000115E-3</c:v>
                </c:pt>
                <c:pt idx="67">
                  <c:v>2.7525840000000115E-3</c:v>
                </c:pt>
                <c:pt idx="68">
                  <c:v>2.7525840000000115E-3</c:v>
                </c:pt>
                <c:pt idx="69">
                  <c:v>2.5278829999999999E-3</c:v>
                </c:pt>
                <c:pt idx="70">
                  <c:v>2.4155330000000092E-3</c:v>
                </c:pt>
                <c:pt idx="71">
                  <c:v>2.7525840000000115E-3</c:v>
                </c:pt>
                <c:pt idx="72">
                  <c:v>2.7525840000000115E-3</c:v>
                </c:pt>
                <c:pt idx="73">
                  <c:v>2.7525840000000115E-3</c:v>
                </c:pt>
                <c:pt idx="74">
                  <c:v>2.7525840000000115E-3</c:v>
                </c:pt>
                <c:pt idx="75">
                  <c:v>2.7525840000000115E-3</c:v>
                </c:pt>
                <c:pt idx="76">
                  <c:v>2.5278829999999999E-3</c:v>
                </c:pt>
                <c:pt idx="77">
                  <c:v>2.4155330000000092E-3</c:v>
                </c:pt>
                <c:pt idx="78">
                  <c:v>2.7525840000000115E-3</c:v>
                </c:pt>
                <c:pt idx="79">
                  <c:v>2.7525840000000115E-3</c:v>
                </c:pt>
                <c:pt idx="80">
                  <c:v>2.7525840000000115E-3</c:v>
                </c:pt>
                <c:pt idx="81">
                  <c:v>2.7525840000000115E-3</c:v>
                </c:pt>
                <c:pt idx="82">
                  <c:v>2.7525840000000115E-3</c:v>
                </c:pt>
                <c:pt idx="83">
                  <c:v>2.5278829999999999E-3</c:v>
                </c:pt>
                <c:pt idx="84">
                  <c:v>2.4155330000000092E-3</c:v>
                </c:pt>
                <c:pt idx="85">
                  <c:v>2.7525840000000115E-3</c:v>
                </c:pt>
                <c:pt idx="86">
                  <c:v>2.7525840000000115E-3</c:v>
                </c:pt>
                <c:pt idx="87">
                  <c:v>2.7525840000000115E-3</c:v>
                </c:pt>
                <c:pt idx="88">
                  <c:v>2.7525840000000115E-3</c:v>
                </c:pt>
                <c:pt idx="89">
                  <c:v>2.7525840000000115E-3</c:v>
                </c:pt>
                <c:pt idx="90">
                  <c:v>2.632915E-3</c:v>
                </c:pt>
                <c:pt idx="91">
                  <c:v>2.5158960000000001E-3</c:v>
                </c:pt>
                <c:pt idx="92">
                  <c:v>2.8669510000000052E-3</c:v>
                </c:pt>
                <c:pt idx="93">
                  <c:v>2.8669510000000052E-3</c:v>
                </c:pt>
                <c:pt idx="94">
                  <c:v>2.8669510000000052E-3</c:v>
                </c:pt>
                <c:pt idx="95">
                  <c:v>2.8669510000000052E-3</c:v>
                </c:pt>
                <c:pt idx="96">
                  <c:v>2.8669510000000052E-3</c:v>
                </c:pt>
                <c:pt idx="97">
                  <c:v>2.632915E-3</c:v>
                </c:pt>
                <c:pt idx="98">
                  <c:v>2.5158960000000001E-3</c:v>
                </c:pt>
                <c:pt idx="99">
                  <c:v>2.8669510000000052E-3</c:v>
                </c:pt>
                <c:pt idx="100">
                  <c:v>2.8669510000000052E-3</c:v>
                </c:pt>
                <c:pt idx="101">
                  <c:v>2.8669510000000052E-3</c:v>
                </c:pt>
                <c:pt idx="102">
                  <c:v>2.8669510000000052E-3</c:v>
                </c:pt>
                <c:pt idx="103">
                  <c:v>2.8669510000000052E-3</c:v>
                </c:pt>
                <c:pt idx="104">
                  <c:v>2.632915E-3</c:v>
                </c:pt>
                <c:pt idx="105">
                  <c:v>2.5158960000000001E-3</c:v>
                </c:pt>
                <c:pt idx="106">
                  <c:v>2.8669510000000052E-3</c:v>
                </c:pt>
                <c:pt idx="107">
                  <c:v>2.8669510000000052E-3</c:v>
                </c:pt>
                <c:pt idx="108">
                  <c:v>2.8669510000000052E-3</c:v>
                </c:pt>
                <c:pt idx="109">
                  <c:v>2.8669510000000052E-3</c:v>
                </c:pt>
                <c:pt idx="110">
                  <c:v>2.8669510000000052E-3</c:v>
                </c:pt>
                <c:pt idx="111">
                  <c:v>2.632915E-3</c:v>
                </c:pt>
                <c:pt idx="112">
                  <c:v>2.5158960000000001E-3</c:v>
                </c:pt>
                <c:pt idx="113">
                  <c:v>2.8669510000000052E-3</c:v>
                </c:pt>
                <c:pt idx="114">
                  <c:v>2.8669510000000052E-3</c:v>
                </c:pt>
                <c:pt idx="115">
                  <c:v>2.8669510000000052E-3</c:v>
                </c:pt>
                <c:pt idx="116">
                  <c:v>2.8669510000000052E-3</c:v>
                </c:pt>
                <c:pt idx="117">
                  <c:v>2.8669510000000052E-3</c:v>
                </c:pt>
                <c:pt idx="118">
                  <c:v>2.632915E-3</c:v>
                </c:pt>
                <c:pt idx="119">
                  <c:v>2.5158960000000001E-3</c:v>
                </c:pt>
                <c:pt idx="120">
                  <c:v>2.7525840000000115E-3</c:v>
                </c:pt>
                <c:pt idx="121">
                  <c:v>2.7525840000000115E-3</c:v>
                </c:pt>
                <c:pt idx="122">
                  <c:v>2.7525840000000115E-3</c:v>
                </c:pt>
                <c:pt idx="123">
                  <c:v>2.7525840000000115E-3</c:v>
                </c:pt>
                <c:pt idx="124">
                  <c:v>2.7525840000000115E-3</c:v>
                </c:pt>
                <c:pt idx="125">
                  <c:v>2.5278829999999999E-3</c:v>
                </c:pt>
                <c:pt idx="126">
                  <c:v>2.4155330000000092E-3</c:v>
                </c:pt>
                <c:pt idx="127">
                  <c:v>2.7525840000000115E-3</c:v>
                </c:pt>
                <c:pt idx="128">
                  <c:v>2.7525840000000115E-3</c:v>
                </c:pt>
                <c:pt idx="129">
                  <c:v>2.7525840000000115E-3</c:v>
                </c:pt>
                <c:pt idx="130">
                  <c:v>2.7525840000000115E-3</c:v>
                </c:pt>
                <c:pt idx="131">
                  <c:v>2.7525840000000115E-3</c:v>
                </c:pt>
                <c:pt idx="132">
                  <c:v>2.5278829999999999E-3</c:v>
                </c:pt>
                <c:pt idx="133">
                  <c:v>2.4155330000000092E-3</c:v>
                </c:pt>
                <c:pt idx="134">
                  <c:v>2.7525840000000115E-3</c:v>
                </c:pt>
                <c:pt idx="135">
                  <c:v>2.7525840000000115E-3</c:v>
                </c:pt>
                <c:pt idx="136">
                  <c:v>2.7525840000000115E-3</c:v>
                </c:pt>
                <c:pt idx="137">
                  <c:v>2.7525840000000115E-3</c:v>
                </c:pt>
                <c:pt idx="138">
                  <c:v>2.7525840000000115E-3</c:v>
                </c:pt>
                <c:pt idx="139">
                  <c:v>2.5278829999999999E-3</c:v>
                </c:pt>
                <c:pt idx="140">
                  <c:v>2.4155330000000092E-3</c:v>
                </c:pt>
                <c:pt idx="141">
                  <c:v>2.7525840000000115E-3</c:v>
                </c:pt>
                <c:pt idx="142">
                  <c:v>2.7525840000000115E-3</c:v>
                </c:pt>
                <c:pt idx="143">
                  <c:v>2.7525840000000115E-3</c:v>
                </c:pt>
                <c:pt idx="144">
                  <c:v>2.7525840000000115E-3</c:v>
                </c:pt>
                <c:pt idx="145">
                  <c:v>2.7525840000000115E-3</c:v>
                </c:pt>
                <c:pt idx="146">
                  <c:v>2.5278829999999999E-3</c:v>
                </c:pt>
                <c:pt idx="147">
                  <c:v>2.4155330000000092E-3</c:v>
                </c:pt>
                <c:pt idx="148">
                  <c:v>2.7525840000000115E-3</c:v>
                </c:pt>
                <c:pt idx="149">
                  <c:v>2.7525840000000115E-3</c:v>
                </c:pt>
                <c:pt idx="150">
                  <c:v>2.7525840000000115E-3</c:v>
                </c:pt>
                <c:pt idx="151">
                  <c:v>2.8812030000000001E-3</c:v>
                </c:pt>
                <c:pt idx="152">
                  <c:v>2.8812030000000001E-3</c:v>
                </c:pt>
                <c:pt idx="153">
                  <c:v>2.6460030000000092E-3</c:v>
                </c:pt>
                <c:pt idx="154">
                  <c:v>2.5284029999999998E-3</c:v>
                </c:pt>
                <c:pt idx="155">
                  <c:v>2.8812030000000001E-3</c:v>
                </c:pt>
                <c:pt idx="156">
                  <c:v>2.8812030000000001E-3</c:v>
                </c:pt>
                <c:pt idx="157">
                  <c:v>2.8812030000000001E-3</c:v>
                </c:pt>
                <c:pt idx="158">
                  <c:v>2.8812030000000001E-3</c:v>
                </c:pt>
                <c:pt idx="159">
                  <c:v>2.8812030000000001E-3</c:v>
                </c:pt>
                <c:pt idx="160">
                  <c:v>2.6460030000000092E-3</c:v>
                </c:pt>
                <c:pt idx="161">
                  <c:v>2.5284029999999998E-3</c:v>
                </c:pt>
                <c:pt idx="162">
                  <c:v>2.8812030000000001E-3</c:v>
                </c:pt>
                <c:pt idx="163">
                  <c:v>2.8812030000000001E-3</c:v>
                </c:pt>
                <c:pt idx="164">
                  <c:v>2.8812030000000001E-3</c:v>
                </c:pt>
                <c:pt idx="165">
                  <c:v>2.8812030000000001E-3</c:v>
                </c:pt>
                <c:pt idx="166">
                  <c:v>2.8812030000000001E-3</c:v>
                </c:pt>
                <c:pt idx="167">
                  <c:v>2.6460030000000092E-3</c:v>
                </c:pt>
                <c:pt idx="168">
                  <c:v>2.5284029999999998E-3</c:v>
                </c:pt>
                <c:pt idx="169">
                  <c:v>2.8812030000000001E-3</c:v>
                </c:pt>
                <c:pt idx="170">
                  <c:v>2.8812030000000001E-3</c:v>
                </c:pt>
                <c:pt idx="171">
                  <c:v>2.8812030000000001E-3</c:v>
                </c:pt>
                <c:pt idx="172">
                  <c:v>2.8812030000000001E-3</c:v>
                </c:pt>
                <c:pt idx="173">
                  <c:v>2.8812030000000001E-3</c:v>
                </c:pt>
                <c:pt idx="174">
                  <c:v>2.6460030000000092E-3</c:v>
                </c:pt>
                <c:pt idx="175">
                  <c:v>2.5284029999999998E-3</c:v>
                </c:pt>
                <c:pt idx="176">
                  <c:v>2.8812030000000001E-3</c:v>
                </c:pt>
                <c:pt idx="177">
                  <c:v>2.8812030000000001E-3</c:v>
                </c:pt>
                <c:pt idx="178">
                  <c:v>2.8812030000000001E-3</c:v>
                </c:pt>
                <c:pt idx="179">
                  <c:v>2.8812030000000001E-3</c:v>
                </c:pt>
                <c:pt idx="180">
                  <c:v>2.8812030000000001E-3</c:v>
                </c:pt>
                <c:pt idx="181">
                  <c:v>2.5757549999999999E-3</c:v>
                </c:pt>
                <c:pt idx="182">
                  <c:v>2.4612770000000052E-3</c:v>
                </c:pt>
                <c:pt idx="183">
                  <c:v>2.8047110000000157E-3</c:v>
                </c:pt>
                <c:pt idx="184">
                  <c:v>2.8047110000000157E-3</c:v>
                </c:pt>
                <c:pt idx="185">
                  <c:v>2.8047110000000157E-3</c:v>
                </c:pt>
                <c:pt idx="186">
                  <c:v>2.8047110000000157E-3</c:v>
                </c:pt>
                <c:pt idx="187">
                  <c:v>2.8047110000000157E-3</c:v>
                </c:pt>
                <c:pt idx="188">
                  <c:v>2.5757549999999999E-3</c:v>
                </c:pt>
                <c:pt idx="189">
                  <c:v>2.4612770000000052E-3</c:v>
                </c:pt>
                <c:pt idx="190">
                  <c:v>2.8047110000000157E-3</c:v>
                </c:pt>
                <c:pt idx="191">
                  <c:v>2.8047110000000157E-3</c:v>
                </c:pt>
                <c:pt idx="192">
                  <c:v>2.8047110000000157E-3</c:v>
                </c:pt>
                <c:pt idx="193">
                  <c:v>2.8047110000000157E-3</c:v>
                </c:pt>
                <c:pt idx="194">
                  <c:v>2.8047110000000157E-3</c:v>
                </c:pt>
                <c:pt idx="195">
                  <c:v>2.5757549999999999E-3</c:v>
                </c:pt>
                <c:pt idx="196">
                  <c:v>2.4612770000000052E-3</c:v>
                </c:pt>
                <c:pt idx="197">
                  <c:v>2.8047110000000157E-3</c:v>
                </c:pt>
                <c:pt idx="198">
                  <c:v>2.8047110000000157E-3</c:v>
                </c:pt>
                <c:pt idx="199">
                  <c:v>2.8047110000000157E-3</c:v>
                </c:pt>
                <c:pt idx="200">
                  <c:v>2.8047110000000157E-3</c:v>
                </c:pt>
                <c:pt idx="201">
                  <c:v>2.8047110000000157E-3</c:v>
                </c:pt>
                <c:pt idx="202">
                  <c:v>2.5757549999999999E-3</c:v>
                </c:pt>
                <c:pt idx="203">
                  <c:v>2.4612770000000052E-3</c:v>
                </c:pt>
                <c:pt idx="204">
                  <c:v>2.8047110000000157E-3</c:v>
                </c:pt>
                <c:pt idx="205">
                  <c:v>2.8047110000000157E-3</c:v>
                </c:pt>
                <c:pt idx="206">
                  <c:v>2.8047110000000157E-3</c:v>
                </c:pt>
                <c:pt idx="207">
                  <c:v>2.8047110000000157E-3</c:v>
                </c:pt>
                <c:pt idx="208">
                  <c:v>2.8047110000000157E-3</c:v>
                </c:pt>
                <c:pt idx="209">
                  <c:v>2.5757549999999999E-3</c:v>
                </c:pt>
                <c:pt idx="210">
                  <c:v>2.4612770000000052E-3</c:v>
                </c:pt>
                <c:pt idx="211">
                  <c:v>2.8047110000000157E-3</c:v>
                </c:pt>
                <c:pt idx="212">
                  <c:v>2.7857470000000129E-3</c:v>
                </c:pt>
                <c:pt idx="213">
                  <c:v>2.7857470000000129E-3</c:v>
                </c:pt>
                <c:pt idx="214">
                  <c:v>2.7857470000000129E-3</c:v>
                </c:pt>
                <c:pt idx="215">
                  <c:v>2.7857470000000129E-3</c:v>
                </c:pt>
                <c:pt idx="216">
                  <c:v>2.558339000000011E-3</c:v>
                </c:pt>
                <c:pt idx="217">
                  <c:v>2.4446350000000001E-3</c:v>
                </c:pt>
                <c:pt idx="218">
                  <c:v>2.7857470000000129E-3</c:v>
                </c:pt>
                <c:pt idx="219">
                  <c:v>2.7857470000000129E-3</c:v>
                </c:pt>
                <c:pt idx="220">
                  <c:v>2.7857470000000129E-3</c:v>
                </c:pt>
                <c:pt idx="221">
                  <c:v>2.7857470000000129E-3</c:v>
                </c:pt>
                <c:pt idx="222">
                  <c:v>2.7857470000000129E-3</c:v>
                </c:pt>
                <c:pt idx="223">
                  <c:v>2.558339000000011E-3</c:v>
                </c:pt>
                <c:pt idx="224">
                  <c:v>2.4446350000000001E-3</c:v>
                </c:pt>
                <c:pt idx="225">
                  <c:v>2.7857470000000129E-3</c:v>
                </c:pt>
                <c:pt idx="226">
                  <c:v>2.7857470000000129E-3</c:v>
                </c:pt>
                <c:pt idx="227">
                  <c:v>2.7857470000000129E-3</c:v>
                </c:pt>
                <c:pt idx="228">
                  <c:v>2.7857470000000129E-3</c:v>
                </c:pt>
                <c:pt idx="229">
                  <c:v>2.7857470000000129E-3</c:v>
                </c:pt>
                <c:pt idx="230">
                  <c:v>2.558339000000011E-3</c:v>
                </c:pt>
                <c:pt idx="231">
                  <c:v>2.4446350000000001E-3</c:v>
                </c:pt>
                <c:pt idx="232">
                  <c:v>2.7857470000000129E-3</c:v>
                </c:pt>
                <c:pt idx="233">
                  <c:v>2.7857470000000129E-3</c:v>
                </c:pt>
                <c:pt idx="234">
                  <c:v>2.7857470000000129E-3</c:v>
                </c:pt>
                <c:pt idx="235">
                  <c:v>2.7857470000000129E-3</c:v>
                </c:pt>
                <c:pt idx="236">
                  <c:v>2.7857470000000129E-3</c:v>
                </c:pt>
                <c:pt idx="237">
                  <c:v>2.558339000000011E-3</c:v>
                </c:pt>
                <c:pt idx="238">
                  <c:v>2.4446350000000001E-3</c:v>
                </c:pt>
                <c:pt idx="239">
                  <c:v>2.7857470000000129E-3</c:v>
                </c:pt>
                <c:pt idx="240">
                  <c:v>2.7857470000000129E-3</c:v>
                </c:pt>
                <c:pt idx="241">
                  <c:v>2.7857470000000129E-3</c:v>
                </c:pt>
                <c:pt idx="242">
                  <c:v>2.7857470000000129E-3</c:v>
                </c:pt>
                <c:pt idx="243">
                  <c:v>2.8204920000000052E-3</c:v>
                </c:pt>
                <c:pt idx="244">
                  <c:v>2.5902479999999999E-3</c:v>
                </c:pt>
                <c:pt idx="245">
                  <c:v>2.4751259999999998E-3</c:v>
                </c:pt>
                <c:pt idx="246">
                  <c:v>2.8204920000000052E-3</c:v>
                </c:pt>
                <c:pt idx="247">
                  <c:v>2.8204920000000052E-3</c:v>
                </c:pt>
                <c:pt idx="248">
                  <c:v>2.8204920000000052E-3</c:v>
                </c:pt>
                <c:pt idx="249">
                  <c:v>2.8204920000000052E-3</c:v>
                </c:pt>
                <c:pt idx="250">
                  <c:v>2.8204920000000052E-3</c:v>
                </c:pt>
                <c:pt idx="251">
                  <c:v>2.5902479999999999E-3</c:v>
                </c:pt>
                <c:pt idx="252">
                  <c:v>2.4751259999999998E-3</c:v>
                </c:pt>
                <c:pt idx="253">
                  <c:v>2.8204920000000052E-3</c:v>
                </c:pt>
                <c:pt idx="254">
                  <c:v>2.8204920000000052E-3</c:v>
                </c:pt>
                <c:pt idx="255">
                  <c:v>2.8204920000000052E-3</c:v>
                </c:pt>
                <c:pt idx="256">
                  <c:v>2.8204920000000052E-3</c:v>
                </c:pt>
                <c:pt idx="257">
                  <c:v>2.8204920000000052E-3</c:v>
                </c:pt>
                <c:pt idx="258">
                  <c:v>2.5902479999999999E-3</c:v>
                </c:pt>
                <c:pt idx="259">
                  <c:v>2.4751259999999998E-3</c:v>
                </c:pt>
                <c:pt idx="260">
                  <c:v>2.8204920000000052E-3</c:v>
                </c:pt>
                <c:pt idx="261">
                  <c:v>2.8204920000000052E-3</c:v>
                </c:pt>
                <c:pt idx="262">
                  <c:v>2.8204920000000052E-3</c:v>
                </c:pt>
                <c:pt idx="263">
                  <c:v>2.8204920000000052E-3</c:v>
                </c:pt>
                <c:pt idx="264">
                  <c:v>2.8204920000000052E-3</c:v>
                </c:pt>
                <c:pt idx="265">
                  <c:v>2.5902479999999999E-3</c:v>
                </c:pt>
                <c:pt idx="266">
                  <c:v>2.4751259999999998E-3</c:v>
                </c:pt>
                <c:pt idx="267">
                  <c:v>2.8204920000000052E-3</c:v>
                </c:pt>
                <c:pt idx="268">
                  <c:v>2.8204920000000052E-3</c:v>
                </c:pt>
                <c:pt idx="269">
                  <c:v>2.8204920000000052E-3</c:v>
                </c:pt>
                <c:pt idx="270">
                  <c:v>2.8204920000000052E-3</c:v>
                </c:pt>
                <c:pt idx="271">
                  <c:v>2.8204920000000052E-3</c:v>
                </c:pt>
                <c:pt idx="272">
                  <c:v>2.5902479999999999E-3</c:v>
                </c:pt>
                <c:pt idx="273">
                  <c:v>2.3961500000000001E-3</c:v>
                </c:pt>
                <c:pt idx="274">
                  <c:v>2.7304970000000136E-3</c:v>
                </c:pt>
                <c:pt idx="275">
                  <c:v>2.7304970000000136E-3</c:v>
                </c:pt>
                <c:pt idx="276">
                  <c:v>2.7304970000000136E-3</c:v>
                </c:pt>
                <c:pt idx="277">
                  <c:v>2.7304970000000136E-3</c:v>
                </c:pt>
                <c:pt idx="278">
                  <c:v>2.7304970000000136E-3</c:v>
                </c:pt>
                <c:pt idx="279">
                  <c:v>2.5075990000000201E-3</c:v>
                </c:pt>
                <c:pt idx="280">
                  <c:v>2.3961500000000001E-3</c:v>
                </c:pt>
                <c:pt idx="281">
                  <c:v>2.7304970000000136E-3</c:v>
                </c:pt>
                <c:pt idx="282">
                  <c:v>2.7304970000000136E-3</c:v>
                </c:pt>
                <c:pt idx="283">
                  <c:v>2.7304970000000136E-3</c:v>
                </c:pt>
                <c:pt idx="284">
                  <c:v>2.7304970000000136E-3</c:v>
                </c:pt>
                <c:pt idx="285">
                  <c:v>2.7304970000000136E-3</c:v>
                </c:pt>
                <c:pt idx="286">
                  <c:v>2.5075990000000201E-3</c:v>
                </c:pt>
                <c:pt idx="287">
                  <c:v>2.3961500000000001E-3</c:v>
                </c:pt>
                <c:pt idx="288">
                  <c:v>2.7304970000000136E-3</c:v>
                </c:pt>
                <c:pt idx="289">
                  <c:v>2.7304970000000136E-3</c:v>
                </c:pt>
                <c:pt idx="290">
                  <c:v>2.7304970000000136E-3</c:v>
                </c:pt>
                <c:pt idx="291">
                  <c:v>2.7304970000000136E-3</c:v>
                </c:pt>
                <c:pt idx="292">
                  <c:v>2.7304970000000136E-3</c:v>
                </c:pt>
                <c:pt idx="293">
                  <c:v>2.5075990000000201E-3</c:v>
                </c:pt>
                <c:pt idx="294">
                  <c:v>2.3961500000000001E-3</c:v>
                </c:pt>
                <c:pt idx="295">
                  <c:v>2.7304970000000136E-3</c:v>
                </c:pt>
                <c:pt idx="296">
                  <c:v>2.7304970000000136E-3</c:v>
                </c:pt>
                <c:pt idx="297">
                  <c:v>2.7304970000000136E-3</c:v>
                </c:pt>
                <c:pt idx="298">
                  <c:v>2.7304970000000136E-3</c:v>
                </c:pt>
                <c:pt idx="299">
                  <c:v>2.7304970000000136E-3</c:v>
                </c:pt>
                <c:pt idx="300">
                  <c:v>2.5075990000000201E-3</c:v>
                </c:pt>
                <c:pt idx="301">
                  <c:v>2.3961500000000001E-3</c:v>
                </c:pt>
                <c:pt idx="302">
                  <c:v>2.7304970000000136E-3</c:v>
                </c:pt>
                <c:pt idx="303">
                  <c:v>2.7304970000000136E-3</c:v>
                </c:pt>
                <c:pt idx="304">
                  <c:v>2.8126029999999977E-3</c:v>
                </c:pt>
                <c:pt idx="305">
                  <c:v>2.8126029999999977E-3</c:v>
                </c:pt>
                <c:pt idx="306">
                  <c:v>2.8126029999999977E-3</c:v>
                </c:pt>
                <c:pt idx="307">
                  <c:v>2.5830029999999999E-3</c:v>
                </c:pt>
                <c:pt idx="308">
                  <c:v>2.4682020000000001E-3</c:v>
                </c:pt>
                <c:pt idx="309">
                  <c:v>2.8126029999999977E-3</c:v>
                </c:pt>
                <c:pt idx="310">
                  <c:v>2.8126029999999977E-3</c:v>
                </c:pt>
                <c:pt idx="311">
                  <c:v>2.8126029999999977E-3</c:v>
                </c:pt>
                <c:pt idx="312">
                  <c:v>2.8126029999999977E-3</c:v>
                </c:pt>
                <c:pt idx="313">
                  <c:v>2.8126029999999977E-3</c:v>
                </c:pt>
                <c:pt idx="314">
                  <c:v>2.5830029999999999E-3</c:v>
                </c:pt>
                <c:pt idx="315">
                  <c:v>2.4682020000000001E-3</c:v>
                </c:pt>
                <c:pt idx="316">
                  <c:v>2.8126029999999977E-3</c:v>
                </c:pt>
                <c:pt idx="317">
                  <c:v>2.8126029999999977E-3</c:v>
                </c:pt>
                <c:pt idx="318">
                  <c:v>2.8126029999999977E-3</c:v>
                </c:pt>
                <c:pt idx="319">
                  <c:v>2.8126029999999977E-3</c:v>
                </c:pt>
                <c:pt idx="320">
                  <c:v>2.8126029999999977E-3</c:v>
                </c:pt>
                <c:pt idx="321">
                  <c:v>2.5830029999999999E-3</c:v>
                </c:pt>
                <c:pt idx="322">
                  <c:v>2.4682020000000001E-3</c:v>
                </c:pt>
                <c:pt idx="323">
                  <c:v>2.8126029999999977E-3</c:v>
                </c:pt>
                <c:pt idx="324">
                  <c:v>2.8126029999999977E-3</c:v>
                </c:pt>
                <c:pt idx="325">
                  <c:v>2.8126029999999977E-3</c:v>
                </c:pt>
                <c:pt idx="326">
                  <c:v>2.8126029999999977E-3</c:v>
                </c:pt>
                <c:pt idx="327">
                  <c:v>2.8126029999999977E-3</c:v>
                </c:pt>
                <c:pt idx="328">
                  <c:v>2.5830029999999999E-3</c:v>
                </c:pt>
                <c:pt idx="329">
                  <c:v>2.4682020000000001E-3</c:v>
                </c:pt>
                <c:pt idx="330">
                  <c:v>2.8126029999999977E-3</c:v>
                </c:pt>
                <c:pt idx="331">
                  <c:v>2.8126029999999977E-3</c:v>
                </c:pt>
                <c:pt idx="332">
                  <c:v>2.8126029999999977E-3</c:v>
                </c:pt>
                <c:pt idx="333">
                  <c:v>2.8126029999999977E-3</c:v>
                </c:pt>
                <c:pt idx="334">
                  <c:v>2.8047110000000157E-3</c:v>
                </c:pt>
                <c:pt idx="335">
                  <c:v>2.5757549999999999E-3</c:v>
                </c:pt>
                <c:pt idx="336">
                  <c:v>2.4612770000000052E-3</c:v>
                </c:pt>
                <c:pt idx="337">
                  <c:v>2.8047110000000157E-3</c:v>
                </c:pt>
                <c:pt idx="338">
                  <c:v>2.8047110000000157E-3</c:v>
                </c:pt>
                <c:pt idx="339">
                  <c:v>2.8047110000000157E-3</c:v>
                </c:pt>
                <c:pt idx="340">
                  <c:v>2.8047110000000157E-3</c:v>
                </c:pt>
                <c:pt idx="341">
                  <c:v>2.8047110000000157E-3</c:v>
                </c:pt>
                <c:pt idx="342">
                  <c:v>2.5757549999999999E-3</c:v>
                </c:pt>
                <c:pt idx="343">
                  <c:v>2.4612770000000052E-3</c:v>
                </c:pt>
                <c:pt idx="344">
                  <c:v>2.8047110000000157E-3</c:v>
                </c:pt>
                <c:pt idx="345">
                  <c:v>2.8047110000000157E-3</c:v>
                </c:pt>
                <c:pt idx="346">
                  <c:v>2.8047110000000157E-3</c:v>
                </c:pt>
                <c:pt idx="347">
                  <c:v>2.8047110000000157E-3</c:v>
                </c:pt>
                <c:pt idx="348">
                  <c:v>2.8047110000000157E-3</c:v>
                </c:pt>
                <c:pt idx="349">
                  <c:v>2.5757549999999999E-3</c:v>
                </c:pt>
                <c:pt idx="350">
                  <c:v>2.4612770000000052E-3</c:v>
                </c:pt>
                <c:pt idx="351">
                  <c:v>2.8047110000000157E-3</c:v>
                </c:pt>
                <c:pt idx="352">
                  <c:v>2.8047110000000157E-3</c:v>
                </c:pt>
                <c:pt idx="353">
                  <c:v>2.8047110000000157E-3</c:v>
                </c:pt>
                <c:pt idx="354">
                  <c:v>2.8047110000000157E-3</c:v>
                </c:pt>
                <c:pt idx="355">
                  <c:v>2.8047110000000157E-3</c:v>
                </c:pt>
                <c:pt idx="356">
                  <c:v>2.5757549999999999E-3</c:v>
                </c:pt>
                <c:pt idx="357">
                  <c:v>2.4612770000000052E-3</c:v>
                </c:pt>
                <c:pt idx="358">
                  <c:v>2.8047110000000157E-3</c:v>
                </c:pt>
                <c:pt idx="359">
                  <c:v>2.8047110000000157E-3</c:v>
                </c:pt>
                <c:pt idx="360">
                  <c:v>2.8047110000000157E-3</c:v>
                </c:pt>
                <c:pt idx="361">
                  <c:v>2.8047110000000157E-3</c:v>
                </c:pt>
                <c:pt idx="362">
                  <c:v>2.8047110000000157E-3</c:v>
                </c:pt>
                <c:pt idx="363">
                  <c:v>2.5757549999999999E-3</c:v>
                </c:pt>
                <c:pt idx="364">
                  <c:v>2.4612770000000052E-3</c:v>
                </c:pt>
              </c:numCache>
            </c:numRef>
          </c:val>
        </c:ser>
        <c:ser>
          <c:idx val="2"/>
          <c:order val="4"/>
          <c:tx>
            <c:strRef>
              <c:f>'EPA Profiles by SCC - Small EGU'!$AB$2</c:f>
              <c:strCache>
                <c:ptCount val="1"/>
                <c:pt idx="0">
                  <c:v>Gas 3 -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EGU'!$AB$3:$AB$367</c:f>
              <c:numCache>
                <c:formatCode>#,##0.000000</c:formatCode>
                <c:ptCount val="365"/>
                <c:pt idx="0">
                  <c:v>1.373403000000005E-3</c:v>
                </c:pt>
                <c:pt idx="1">
                  <c:v>1.5650410000000001E-3</c:v>
                </c:pt>
                <c:pt idx="2">
                  <c:v>1.5650410000000001E-3</c:v>
                </c:pt>
                <c:pt idx="3">
                  <c:v>1.5650410000000001E-3</c:v>
                </c:pt>
                <c:pt idx="4">
                  <c:v>1.5650410000000001E-3</c:v>
                </c:pt>
                <c:pt idx="5">
                  <c:v>1.5650410000000001E-3</c:v>
                </c:pt>
                <c:pt idx="6">
                  <c:v>1.4372820000000041E-3</c:v>
                </c:pt>
                <c:pt idx="7">
                  <c:v>1.373403000000005E-3</c:v>
                </c:pt>
                <c:pt idx="8">
                  <c:v>1.5650410000000001E-3</c:v>
                </c:pt>
                <c:pt idx="9">
                  <c:v>1.5650410000000001E-3</c:v>
                </c:pt>
                <c:pt idx="10">
                  <c:v>1.5650410000000001E-3</c:v>
                </c:pt>
                <c:pt idx="11">
                  <c:v>1.5650410000000001E-3</c:v>
                </c:pt>
                <c:pt idx="12">
                  <c:v>1.5650410000000001E-3</c:v>
                </c:pt>
                <c:pt idx="13">
                  <c:v>1.4372820000000041E-3</c:v>
                </c:pt>
                <c:pt idx="14">
                  <c:v>1.373403000000005E-3</c:v>
                </c:pt>
                <c:pt idx="15">
                  <c:v>1.5650410000000001E-3</c:v>
                </c:pt>
                <c:pt idx="16">
                  <c:v>1.5650410000000001E-3</c:v>
                </c:pt>
                <c:pt idx="17">
                  <c:v>1.5650410000000001E-3</c:v>
                </c:pt>
                <c:pt idx="18">
                  <c:v>1.5650410000000001E-3</c:v>
                </c:pt>
                <c:pt idx="19">
                  <c:v>1.5650410000000001E-3</c:v>
                </c:pt>
                <c:pt idx="20">
                  <c:v>1.4372820000000041E-3</c:v>
                </c:pt>
                <c:pt idx="21">
                  <c:v>1.373403000000005E-3</c:v>
                </c:pt>
                <c:pt idx="22">
                  <c:v>1.5650410000000001E-3</c:v>
                </c:pt>
                <c:pt idx="23">
                  <c:v>1.5650410000000001E-3</c:v>
                </c:pt>
                <c:pt idx="24">
                  <c:v>1.5650410000000001E-3</c:v>
                </c:pt>
                <c:pt idx="25">
                  <c:v>1.5650410000000001E-3</c:v>
                </c:pt>
                <c:pt idx="26">
                  <c:v>1.5650410000000001E-3</c:v>
                </c:pt>
                <c:pt idx="27">
                  <c:v>1.4372820000000041E-3</c:v>
                </c:pt>
                <c:pt idx="28">
                  <c:v>1.373403000000005E-3</c:v>
                </c:pt>
                <c:pt idx="29">
                  <c:v>1.5650410000000001E-3</c:v>
                </c:pt>
                <c:pt idx="30">
                  <c:v>1.5650410000000001E-3</c:v>
                </c:pt>
                <c:pt idx="31">
                  <c:v>1.730710000000006E-3</c:v>
                </c:pt>
                <c:pt idx="32">
                  <c:v>1.730710000000006E-3</c:v>
                </c:pt>
                <c:pt idx="33">
                  <c:v>1.730710000000006E-3</c:v>
                </c:pt>
                <c:pt idx="34">
                  <c:v>1.5894270000000041E-3</c:v>
                </c:pt>
                <c:pt idx="35">
                  <c:v>1.5187860000000053E-3</c:v>
                </c:pt>
                <c:pt idx="36">
                  <c:v>1.730710000000006E-3</c:v>
                </c:pt>
                <c:pt idx="37">
                  <c:v>1.730710000000006E-3</c:v>
                </c:pt>
                <c:pt idx="38">
                  <c:v>1.730710000000006E-3</c:v>
                </c:pt>
                <c:pt idx="39">
                  <c:v>1.730710000000006E-3</c:v>
                </c:pt>
                <c:pt idx="40">
                  <c:v>1.730710000000006E-3</c:v>
                </c:pt>
                <c:pt idx="41">
                  <c:v>1.5894270000000041E-3</c:v>
                </c:pt>
                <c:pt idx="42">
                  <c:v>1.5187860000000053E-3</c:v>
                </c:pt>
                <c:pt idx="43">
                  <c:v>1.730710000000006E-3</c:v>
                </c:pt>
                <c:pt idx="44">
                  <c:v>1.730710000000006E-3</c:v>
                </c:pt>
                <c:pt idx="45">
                  <c:v>1.730710000000006E-3</c:v>
                </c:pt>
                <c:pt idx="46">
                  <c:v>1.730710000000006E-3</c:v>
                </c:pt>
                <c:pt idx="47">
                  <c:v>1.730710000000006E-3</c:v>
                </c:pt>
                <c:pt idx="48">
                  <c:v>1.5894270000000041E-3</c:v>
                </c:pt>
                <c:pt idx="49">
                  <c:v>1.5187860000000053E-3</c:v>
                </c:pt>
                <c:pt idx="50">
                  <c:v>1.730710000000006E-3</c:v>
                </c:pt>
                <c:pt idx="51">
                  <c:v>1.730710000000006E-3</c:v>
                </c:pt>
                <c:pt idx="52">
                  <c:v>1.730710000000006E-3</c:v>
                </c:pt>
                <c:pt idx="53">
                  <c:v>1.730710000000006E-3</c:v>
                </c:pt>
                <c:pt idx="54">
                  <c:v>1.730710000000006E-3</c:v>
                </c:pt>
                <c:pt idx="55">
                  <c:v>1.5894270000000041E-3</c:v>
                </c:pt>
                <c:pt idx="56">
                  <c:v>1.5187860000000053E-3</c:v>
                </c:pt>
                <c:pt idx="57">
                  <c:v>1.730710000000006E-3</c:v>
                </c:pt>
                <c:pt idx="58">
                  <c:v>1.730710000000006E-3</c:v>
                </c:pt>
                <c:pt idx="59">
                  <c:v>1.9898190000000081E-3</c:v>
                </c:pt>
                <c:pt idx="60">
                  <c:v>1.9898190000000081E-3</c:v>
                </c:pt>
                <c:pt idx="61">
                  <c:v>1.9898190000000081E-3</c:v>
                </c:pt>
                <c:pt idx="62">
                  <c:v>1.8273850000000073E-3</c:v>
                </c:pt>
                <c:pt idx="63">
                  <c:v>1.7461680000000056E-3</c:v>
                </c:pt>
                <c:pt idx="64">
                  <c:v>1.9898190000000081E-3</c:v>
                </c:pt>
                <c:pt idx="65">
                  <c:v>1.9898190000000081E-3</c:v>
                </c:pt>
                <c:pt idx="66">
                  <c:v>1.9898190000000081E-3</c:v>
                </c:pt>
                <c:pt idx="67">
                  <c:v>1.9898190000000081E-3</c:v>
                </c:pt>
                <c:pt idx="68">
                  <c:v>1.9898190000000081E-3</c:v>
                </c:pt>
                <c:pt idx="69">
                  <c:v>1.8273850000000073E-3</c:v>
                </c:pt>
                <c:pt idx="70">
                  <c:v>1.7461680000000056E-3</c:v>
                </c:pt>
                <c:pt idx="71">
                  <c:v>1.9898190000000081E-3</c:v>
                </c:pt>
                <c:pt idx="72">
                  <c:v>1.9898190000000081E-3</c:v>
                </c:pt>
                <c:pt idx="73">
                  <c:v>1.9898190000000081E-3</c:v>
                </c:pt>
                <c:pt idx="74">
                  <c:v>1.9898190000000081E-3</c:v>
                </c:pt>
                <c:pt idx="75">
                  <c:v>1.9898190000000081E-3</c:v>
                </c:pt>
                <c:pt idx="76">
                  <c:v>1.8273850000000073E-3</c:v>
                </c:pt>
                <c:pt idx="77">
                  <c:v>1.7461680000000056E-3</c:v>
                </c:pt>
                <c:pt idx="78">
                  <c:v>1.9898190000000081E-3</c:v>
                </c:pt>
                <c:pt idx="79">
                  <c:v>1.9898190000000081E-3</c:v>
                </c:pt>
                <c:pt idx="80">
                  <c:v>1.9898190000000081E-3</c:v>
                </c:pt>
                <c:pt idx="81">
                  <c:v>1.9898190000000081E-3</c:v>
                </c:pt>
                <c:pt idx="82">
                  <c:v>1.9898190000000081E-3</c:v>
                </c:pt>
                <c:pt idx="83">
                  <c:v>1.8273850000000073E-3</c:v>
                </c:pt>
                <c:pt idx="84">
                  <c:v>1.7461680000000056E-3</c:v>
                </c:pt>
                <c:pt idx="85">
                  <c:v>1.9898190000000081E-3</c:v>
                </c:pt>
                <c:pt idx="86">
                  <c:v>1.9898190000000081E-3</c:v>
                </c:pt>
                <c:pt idx="87">
                  <c:v>1.9898190000000081E-3</c:v>
                </c:pt>
                <c:pt idx="88">
                  <c:v>1.9898190000000081E-3</c:v>
                </c:pt>
                <c:pt idx="89">
                  <c:v>1.9898190000000081E-3</c:v>
                </c:pt>
                <c:pt idx="90">
                  <c:v>1.9033120000000103E-3</c:v>
                </c:pt>
                <c:pt idx="91">
                  <c:v>1.8187200000000041E-3</c:v>
                </c:pt>
                <c:pt idx="92">
                  <c:v>2.0724949999999997E-3</c:v>
                </c:pt>
                <c:pt idx="93">
                  <c:v>2.0724949999999997E-3</c:v>
                </c:pt>
                <c:pt idx="94">
                  <c:v>2.0724949999999997E-3</c:v>
                </c:pt>
                <c:pt idx="95">
                  <c:v>2.0724949999999997E-3</c:v>
                </c:pt>
                <c:pt idx="96">
                  <c:v>2.0724949999999997E-3</c:v>
                </c:pt>
                <c:pt idx="97">
                  <c:v>1.9033120000000103E-3</c:v>
                </c:pt>
                <c:pt idx="98">
                  <c:v>1.8187200000000041E-3</c:v>
                </c:pt>
                <c:pt idx="99">
                  <c:v>2.0724949999999997E-3</c:v>
                </c:pt>
                <c:pt idx="100">
                  <c:v>2.0724949999999997E-3</c:v>
                </c:pt>
                <c:pt idx="101">
                  <c:v>2.0724949999999997E-3</c:v>
                </c:pt>
                <c:pt idx="102">
                  <c:v>2.0724949999999997E-3</c:v>
                </c:pt>
                <c:pt idx="103">
                  <c:v>2.0724949999999997E-3</c:v>
                </c:pt>
                <c:pt idx="104">
                  <c:v>1.9033120000000103E-3</c:v>
                </c:pt>
                <c:pt idx="105">
                  <c:v>1.8187200000000041E-3</c:v>
                </c:pt>
                <c:pt idx="106">
                  <c:v>2.0724949999999997E-3</c:v>
                </c:pt>
                <c:pt idx="107">
                  <c:v>2.0724949999999997E-3</c:v>
                </c:pt>
                <c:pt idx="108">
                  <c:v>2.0724949999999997E-3</c:v>
                </c:pt>
                <c:pt idx="109">
                  <c:v>2.0724949999999997E-3</c:v>
                </c:pt>
                <c:pt idx="110">
                  <c:v>2.0724949999999997E-3</c:v>
                </c:pt>
                <c:pt idx="111">
                  <c:v>1.9033120000000103E-3</c:v>
                </c:pt>
                <c:pt idx="112">
                  <c:v>1.8187200000000041E-3</c:v>
                </c:pt>
                <c:pt idx="113">
                  <c:v>2.0724949999999997E-3</c:v>
                </c:pt>
                <c:pt idx="114">
                  <c:v>2.0724949999999997E-3</c:v>
                </c:pt>
                <c:pt idx="115">
                  <c:v>2.0724949999999997E-3</c:v>
                </c:pt>
                <c:pt idx="116">
                  <c:v>2.0724949999999997E-3</c:v>
                </c:pt>
                <c:pt idx="117">
                  <c:v>2.0724949999999997E-3</c:v>
                </c:pt>
                <c:pt idx="118">
                  <c:v>1.9033120000000103E-3</c:v>
                </c:pt>
                <c:pt idx="119">
                  <c:v>1.8187200000000041E-3</c:v>
                </c:pt>
                <c:pt idx="120">
                  <c:v>1.9898190000000081E-3</c:v>
                </c:pt>
                <c:pt idx="121">
                  <c:v>1.9898190000000081E-3</c:v>
                </c:pt>
                <c:pt idx="122">
                  <c:v>1.9898190000000081E-3</c:v>
                </c:pt>
                <c:pt idx="123">
                  <c:v>1.9898190000000081E-3</c:v>
                </c:pt>
                <c:pt idx="124">
                  <c:v>1.9898190000000081E-3</c:v>
                </c:pt>
                <c:pt idx="125">
                  <c:v>1.8273850000000073E-3</c:v>
                </c:pt>
                <c:pt idx="126">
                  <c:v>1.7461680000000056E-3</c:v>
                </c:pt>
                <c:pt idx="127">
                  <c:v>1.9898190000000081E-3</c:v>
                </c:pt>
                <c:pt idx="128">
                  <c:v>1.9898190000000081E-3</c:v>
                </c:pt>
                <c:pt idx="129">
                  <c:v>1.9898190000000081E-3</c:v>
                </c:pt>
                <c:pt idx="130">
                  <c:v>1.9898190000000081E-3</c:v>
                </c:pt>
                <c:pt idx="131">
                  <c:v>1.9898190000000081E-3</c:v>
                </c:pt>
                <c:pt idx="132">
                  <c:v>1.8273850000000073E-3</c:v>
                </c:pt>
                <c:pt idx="133">
                  <c:v>1.7461680000000056E-3</c:v>
                </c:pt>
                <c:pt idx="134">
                  <c:v>1.9898190000000081E-3</c:v>
                </c:pt>
                <c:pt idx="135">
                  <c:v>1.9898190000000081E-3</c:v>
                </c:pt>
                <c:pt idx="136">
                  <c:v>1.9898190000000081E-3</c:v>
                </c:pt>
                <c:pt idx="137">
                  <c:v>1.9898190000000081E-3</c:v>
                </c:pt>
                <c:pt idx="138">
                  <c:v>1.9898190000000081E-3</c:v>
                </c:pt>
                <c:pt idx="139">
                  <c:v>1.8273850000000073E-3</c:v>
                </c:pt>
                <c:pt idx="140">
                  <c:v>1.7461680000000056E-3</c:v>
                </c:pt>
                <c:pt idx="141">
                  <c:v>1.9898190000000081E-3</c:v>
                </c:pt>
                <c:pt idx="142">
                  <c:v>1.9898190000000081E-3</c:v>
                </c:pt>
                <c:pt idx="143">
                  <c:v>1.9898190000000081E-3</c:v>
                </c:pt>
                <c:pt idx="144">
                  <c:v>1.9898190000000081E-3</c:v>
                </c:pt>
                <c:pt idx="145">
                  <c:v>1.9898190000000081E-3</c:v>
                </c:pt>
                <c:pt idx="146">
                  <c:v>1.8273850000000073E-3</c:v>
                </c:pt>
                <c:pt idx="147">
                  <c:v>1.7461680000000056E-3</c:v>
                </c:pt>
                <c:pt idx="148">
                  <c:v>1.9898190000000081E-3</c:v>
                </c:pt>
                <c:pt idx="149">
                  <c:v>1.9898190000000081E-3</c:v>
                </c:pt>
                <c:pt idx="150">
                  <c:v>1.9898190000000081E-3</c:v>
                </c:pt>
                <c:pt idx="151">
                  <c:v>3.5329039999999999E-3</c:v>
                </c:pt>
                <c:pt idx="152">
                  <c:v>3.5329039999999999E-3</c:v>
                </c:pt>
                <c:pt idx="153">
                  <c:v>3.2445030000000218E-3</c:v>
                </c:pt>
                <c:pt idx="154">
                  <c:v>3.1003030000000195E-3</c:v>
                </c:pt>
                <c:pt idx="155">
                  <c:v>3.5329039999999999E-3</c:v>
                </c:pt>
                <c:pt idx="156">
                  <c:v>3.5329039999999999E-3</c:v>
                </c:pt>
                <c:pt idx="157">
                  <c:v>3.5329039999999999E-3</c:v>
                </c:pt>
                <c:pt idx="158">
                  <c:v>3.5329039999999999E-3</c:v>
                </c:pt>
                <c:pt idx="159">
                  <c:v>3.5329039999999999E-3</c:v>
                </c:pt>
                <c:pt idx="160">
                  <c:v>3.2445030000000218E-3</c:v>
                </c:pt>
                <c:pt idx="161">
                  <c:v>3.1003030000000195E-3</c:v>
                </c:pt>
                <c:pt idx="162">
                  <c:v>3.5329039999999999E-3</c:v>
                </c:pt>
                <c:pt idx="163">
                  <c:v>3.5329039999999999E-3</c:v>
                </c:pt>
                <c:pt idx="164">
                  <c:v>3.5329039999999999E-3</c:v>
                </c:pt>
                <c:pt idx="165">
                  <c:v>3.5329039999999999E-3</c:v>
                </c:pt>
                <c:pt idx="166">
                  <c:v>3.5329039999999999E-3</c:v>
                </c:pt>
                <c:pt idx="167">
                  <c:v>3.2445030000000218E-3</c:v>
                </c:pt>
                <c:pt idx="168">
                  <c:v>3.1003030000000195E-3</c:v>
                </c:pt>
                <c:pt idx="169">
                  <c:v>3.5329039999999999E-3</c:v>
                </c:pt>
                <c:pt idx="170">
                  <c:v>3.5329039999999999E-3</c:v>
                </c:pt>
                <c:pt idx="171">
                  <c:v>3.5329039999999999E-3</c:v>
                </c:pt>
                <c:pt idx="172">
                  <c:v>3.5329039999999999E-3</c:v>
                </c:pt>
                <c:pt idx="173">
                  <c:v>3.5329039999999999E-3</c:v>
                </c:pt>
                <c:pt idx="174">
                  <c:v>3.2445030000000218E-3</c:v>
                </c:pt>
                <c:pt idx="175">
                  <c:v>3.1003030000000195E-3</c:v>
                </c:pt>
                <c:pt idx="176">
                  <c:v>3.5329039999999999E-3</c:v>
                </c:pt>
                <c:pt idx="177">
                  <c:v>3.5329039999999999E-3</c:v>
                </c:pt>
                <c:pt idx="178">
                  <c:v>3.5329039999999999E-3</c:v>
                </c:pt>
                <c:pt idx="179">
                  <c:v>3.5329039999999999E-3</c:v>
                </c:pt>
                <c:pt idx="180">
                  <c:v>3.5329039999999999E-3</c:v>
                </c:pt>
                <c:pt idx="181">
                  <c:v>3.1583660000000092E-3</c:v>
                </c:pt>
                <c:pt idx="182">
                  <c:v>3.0179940000000178E-3</c:v>
                </c:pt>
                <c:pt idx="183">
                  <c:v>3.4391100000000052E-3</c:v>
                </c:pt>
                <c:pt idx="184">
                  <c:v>3.4391100000000052E-3</c:v>
                </c:pt>
                <c:pt idx="185">
                  <c:v>3.4391100000000052E-3</c:v>
                </c:pt>
                <c:pt idx="186">
                  <c:v>3.4391100000000052E-3</c:v>
                </c:pt>
                <c:pt idx="187">
                  <c:v>3.4391100000000052E-3</c:v>
                </c:pt>
                <c:pt idx="188">
                  <c:v>3.1583660000000092E-3</c:v>
                </c:pt>
                <c:pt idx="189">
                  <c:v>3.0179940000000178E-3</c:v>
                </c:pt>
                <c:pt idx="190">
                  <c:v>3.4391100000000052E-3</c:v>
                </c:pt>
                <c:pt idx="191">
                  <c:v>3.4391100000000052E-3</c:v>
                </c:pt>
                <c:pt idx="192">
                  <c:v>3.4391100000000052E-3</c:v>
                </c:pt>
                <c:pt idx="193">
                  <c:v>3.4391100000000052E-3</c:v>
                </c:pt>
                <c:pt idx="194">
                  <c:v>3.4391100000000052E-3</c:v>
                </c:pt>
                <c:pt idx="195">
                  <c:v>3.1583660000000092E-3</c:v>
                </c:pt>
                <c:pt idx="196">
                  <c:v>3.0179940000000178E-3</c:v>
                </c:pt>
                <c:pt idx="197">
                  <c:v>3.4391100000000052E-3</c:v>
                </c:pt>
                <c:pt idx="198">
                  <c:v>3.4391100000000052E-3</c:v>
                </c:pt>
                <c:pt idx="199">
                  <c:v>3.4391100000000052E-3</c:v>
                </c:pt>
                <c:pt idx="200">
                  <c:v>3.4391100000000052E-3</c:v>
                </c:pt>
                <c:pt idx="201">
                  <c:v>3.4391100000000052E-3</c:v>
                </c:pt>
                <c:pt idx="202">
                  <c:v>3.1583660000000092E-3</c:v>
                </c:pt>
                <c:pt idx="203">
                  <c:v>3.0179940000000178E-3</c:v>
                </c:pt>
                <c:pt idx="204">
                  <c:v>3.4391100000000052E-3</c:v>
                </c:pt>
                <c:pt idx="205">
                  <c:v>3.4391100000000052E-3</c:v>
                </c:pt>
                <c:pt idx="206">
                  <c:v>3.4391100000000052E-3</c:v>
                </c:pt>
                <c:pt idx="207">
                  <c:v>3.4391100000000052E-3</c:v>
                </c:pt>
                <c:pt idx="208">
                  <c:v>3.4391100000000052E-3</c:v>
                </c:pt>
                <c:pt idx="209">
                  <c:v>3.1583660000000092E-3</c:v>
                </c:pt>
                <c:pt idx="210">
                  <c:v>3.0179940000000178E-3</c:v>
                </c:pt>
                <c:pt idx="211">
                  <c:v>3.4391100000000052E-3</c:v>
                </c:pt>
                <c:pt idx="212">
                  <c:v>3.415857E-3</c:v>
                </c:pt>
                <c:pt idx="213">
                  <c:v>3.415857E-3</c:v>
                </c:pt>
                <c:pt idx="214">
                  <c:v>3.415857E-3</c:v>
                </c:pt>
                <c:pt idx="215">
                  <c:v>3.415857E-3</c:v>
                </c:pt>
                <c:pt idx="216">
                  <c:v>3.1370110000000164E-3</c:v>
                </c:pt>
                <c:pt idx="217">
                  <c:v>2.9975890000000106E-3</c:v>
                </c:pt>
                <c:pt idx="218">
                  <c:v>3.415857E-3</c:v>
                </c:pt>
                <c:pt idx="219">
                  <c:v>3.415857E-3</c:v>
                </c:pt>
                <c:pt idx="220">
                  <c:v>3.415857E-3</c:v>
                </c:pt>
                <c:pt idx="221">
                  <c:v>3.415857E-3</c:v>
                </c:pt>
                <c:pt idx="222">
                  <c:v>3.415857E-3</c:v>
                </c:pt>
                <c:pt idx="223">
                  <c:v>3.1370110000000164E-3</c:v>
                </c:pt>
                <c:pt idx="224">
                  <c:v>2.9975890000000106E-3</c:v>
                </c:pt>
                <c:pt idx="225">
                  <c:v>3.415857E-3</c:v>
                </c:pt>
                <c:pt idx="226">
                  <c:v>3.415857E-3</c:v>
                </c:pt>
                <c:pt idx="227">
                  <c:v>3.415857E-3</c:v>
                </c:pt>
                <c:pt idx="228">
                  <c:v>3.415857E-3</c:v>
                </c:pt>
                <c:pt idx="229">
                  <c:v>3.415857E-3</c:v>
                </c:pt>
                <c:pt idx="230">
                  <c:v>3.1370110000000164E-3</c:v>
                </c:pt>
                <c:pt idx="231">
                  <c:v>2.9975890000000106E-3</c:v>
                </c:pt>
                <c:pt idx="232">
                  <c:v>3.415857E-3</c:v>
                </c:pt>
                <c:pt idx="233">
                  <c:v>3.415857E-3</c:v>
                </c:pt>
                <c:pt idx="234">
                  <c:v>3.415857E-3</c:v>
                </c:pt>
                <c:pt idx="235">
                  <c:v>3.415857E-3</c:v>
                </c:pt>
                <c:pt idx="236">
                  <c:v>3.415857E-3</c:v>
                </c:pt>
                <c:pt idx="237">
                  <c:v>3.1370110000000164E-3</c:v>
                </c:pt>
                <c:pt idx="238">
                  <c:v>2.9975890000000106E-3</c:v>
                </c:pt>
                <c:pt idx="239">
                  <c:v>3.415857E-3</c:v>
                </c:pt>
                <c:pt idx="240">
                  <c:v>3.415857E-3</c:v>
                </c:pt>
                <c:pt idx="241">
                  <c:v>3.415857E-3</c:v>
                </c:pt>
                <c:pt idx="242">
                  <c:v>3.415857E-3</c:v>
                </c:pt>
                <c:pt idx="243">
                  <c:v>4.2307380000000134E-3</c:v>
                </c:pt>
                <c:pt idx="244">
                  <c:v>3.8853720000000119E-3</c:v>
                </c:pt>
                <c:pt idx="245">
                  <c:v>3.7126889999999999E-3</c:v>
                </c:pt>
                <c:pt idx="246">
                  <c:v>4.2307380000000134E-3</c:v>
                </c:pt>
                <c:pt idx="247">
                  <c:v>4.2307380000000134E-3</c:v>
                </c:pt>
                <c:pt idx="248">
                  <c:v>4.2307380000000134E-3</c:v>
                </c:pt>
                <c:pt idx="249">
                  <c:v>4.2307380000000134E-3</c:v>
                </c:pt>
                <c:pt idx="250">
                  <c:v>4.2307380000000134E-3</c:v>
                </c:pt>
                <c:pt idx="251">
                  <c:v>3.8853720000000119E-3</c:v>
                </c:pt>
                <c:pt idx="252">
                  <c:v>3.7126889999999999E-3</c:v>
                </c:pt>
                <c:pt idx="253">
                  <c:v>4.2307380000000134E-3</c:v>
                </c:pt>
                <c:pt idx="254">
                  <c:v>4.2307380000000134E-3</c:v>
                </c:pt>
                <c:pt idx="255">
                  <c:v>4.2307380000000134E-3</c:v>
                </c:pt>
                <c:pt idx="256">
                  <c:v>4.2307380000000134E-3</c:v>
                </c:pt>
                <c:pt idx="257">
                  <c:v>4.2307380000000134E-3</c:v>
                </c:pt>
                <c:pt idx="258">
                  <c:v>3.8853720000000119E-3</c:v>
                </c:pt>
                <c:pt idx="259">
                  <c:v>3.7126889999999999E-3</c:v>
                </c:pt>
                <c:pt idx="260">
                  <c:v>4.2307380000000134E-3</c:v>
                </c:pt>
                <c:pt idx="261">
                  <c:v>4.2307380000000134E-3</c:v>
                </c:pt>
                <c:pt idx="262">
                  <c:v>4.2307380000000134E-3</c:v>
                </c:pt>
                <c:pt idx="263">
                  <c:v>4.2307380000000134E-3</c:v>
                </c:pt>
                <c:pt idx="264">
                  <c:v>4.2307380000000134E-3</c:v>
                </c:pt>
                <c:pt idx="265">
                  <c:v>3.8853720000000119E-3</c:v>
                </c:pt>
                <c:pt idx="266">
                  <c:v>3.7126889999999999E-3</c:v>
                </c:pt>
                <c:pt idx="267">
                  <c:v>4.2307380000000134E-3</c:v>
                </c:pt>
                <c:pt idx="268">
                  <c:v>4.2307380000000134E-3</c:v>
                </c:pt>
                <c:pt idx="269">
                  <c:v>4.2307380000000134E-3</c:v>
                </c:pt>
                <c:pt idx="270">
                  <c:v>4.2307380000000134E-3</c:v>
                </c:pt>
                <c:pt idx="271">
                  <c:v>4.2307380000000134E-3</c:v>
                </c:pt>
                <c:pt idx="272">
                  <c:v>3.8853720000000119E-3</c:v>
                </c:pt>
                <c:pt idx="273">
                  <c:v>3.5942260000000129E-3</c:v>
                </c:pt>
                <c:pt idx="274">
                  <c:v>4.0957449999999996E-3</c:v>
                </c:pt>
                <c:pt idx="275">
                  <c:v>4.0957449999999996E-3</c:v>
                </c:pt>
                <c:pt idx="276">
                  <c:v>4.0957449999999996E-3</c:v>
                </c:pt>
                <c:pt idx="277">
                  <c:v>4.0957449999999996E-3</c:v>
                </c:pt>
                <c:pt idx="278">
                  <c:v>4.0957449999999996E-3</c:v>
                </c:pt>
                <c:pt idx="279">
                  <c:v>3.7613990000000255E-3</c:v>
                </c:pt>
                <c:pt idx="280">
                  <c:v>3.5942260000000129E-3</c:v>
                </c:pt>
                <c:pt idx="281">
                  <c:v>4.0957449999999996E-3</c:v>
                </c:pt>
                <c:pt idx="282">
                  <c:v>4.0957449999999996E-3</c:v>
                </c:pt>
                <c:pt idx="283">
                  <c:v>4.0957449999999996E-3</c:v>
                </c:pt>
                <c:pt idx="284">
                  <c:v>4.0957449999999996E-3</c:v>
                </c:pt>
                <c:pt idx="285">
                  <c:v>4.0957449999999996E-3</c:v>
                </c:pt>
                <c:pt idx="286">
                  <c:v>3.7613990000000255E-3</c:v>
                </c:pt>
                <c:pt idx="287">
                  <c:v>3.5942260000000129E-3</c:v>
                </c:pt>
                <c:pt idx="288">
                  <c:v>4.0957449999999996E-3</c:v>
                </c:pt>
                <c:pt idx="289">
                  <c:v>4.0957449999999996E-3</c:v>
                </c:pt>
                <c:pt idx="290">
                  <c:v>4.0957449999999996E-3</c:v>
                </c:pt>
                <c:pt idx="291">
                  <c:v>4.0957449999999996E-3</c:v>
                </c:pt>
                <c:pt idx="292">
                  <c:v>4.0957449999999996E-3</c:v>
                </c:pt>
                <c:pt idx="293">
                  <c:v>3.7613990000000255E-3</c:v>
                </c:pt>
                <c:pt idx="294">
                  <c:v>3.5942260000000129E-3</c:v>
                </c:pt>
                <c:pt idx="295">
                  <c:v>4.0957449999999996E-3</c:v>
                </c:pt>
                <c:pt idx="296">
                  <c:v>4.0957449999999996E-3</c:v>
                </c:pt>
                <c:pt idx="297">
                  <c:v>4.0957449999999996E-3</c:v>
                </c:pt>
                <c:pt idx="298">
                  <c:v>4.0957449999999996E-3</c:v>
                </c:pt>
                <c:pt idx="299">
                  <c:v>4.0957449999999996E-3</c:v>
                </c:pt>
                <c:pt idx="300">
                  <c:v>3.7613990000000255E-3</c:v>
                </c:pt>
                <c:pt idx="301">
                  <c:v>3.5942260000000129E-3</c:v>
                </c:pt>
                <c:pt idx="302">
                  <c:v>4.0957449999999996E-3</c:v>
                </c:pt>
                <c:pt idx="303">
                  <c:v>4.0957449999999996E-3</c:v>
                </c:pt>
                <c:pt idx="304">
                  <c:v>4.2189039999999999E-3</c:v>
                </c:pt>
                <c:pt idx="305">
                  <c:v>4.2189039999999999E-3</c:v>
                </c:pt>
                <c:pt idx="306">
                  <c:v>4.2189039999999999E-3</c:v>
                </c:pt>
                <c:pt idx="307">
                  <c:v>3.8745040000000151E-3</c:v>
                </c:pt>
                <c:pt idx="308">
                  <c:v>3.7023040000000208E-3</c:v>
                </c:pt>
                <c:pt idx="309">
                  <c:v>4.2189039999999999E-3</c:v>
                </c:pt>
                <c:pt idx="310">
                  <c:v>4.2189039999999999E-3</c:v>
                </c:pt>
                <c:pt idx="311">
                  <c:v>4.2189039999999999E-3</c:v>
                </c:pt>
                <c:pt idx="312">
                  <c:v>4.2189039999999999E-3</c:v>
                </c:pt>
                <c:pt idx="313">
                  <c:v>4.2189039999999999E-3</c:v>
                </c:pt>
                <c:pt idx="314">
                  <c:v>3.8745040000000151E-3</c:v>
                </c:pt>
                <c:pt idx="315">
                  <c:v>3.7023040000000208E-3</c:v>
                </c:pt>
                <c:pt idx="316">
                  <c:v>4.2189039999999999E-3</c:v>
                </c:pt>
                <c:pt idx="317">
                  <c:v>4.2189039999999999E-3</c:v>
                </c:pt>
                <c:pt idx="318">
                  <c:v>4.2189039999999999E-3</c:v>
                </c:pt>
                <c:pt idx="319">
                  <c:v>4.2189039999999999E-3</c:v>
                </c:pt>
                <c:pt idx="320">
                  <c:v>4.2189039999999999E-3</c:v>
                </c:pt>
                <c:pt idx="321">
                  <c:v>3.8745040000000151E-3</c:v>
                </c:pt>
                <c:pt idx="322">
                  <c:v>3.7023040000000208E-3</c:v>
                </c:pt>
                <c:pt idx="323">
                  <c:v>4.2189039999999999E-3</c:v>
                </c:pt>
                <c:pt idx="324">
                  <c:v>4.2189039999999999E-3</c:v>
                </c:pt>
                <c:pt idx="325">
                  <c:v>4.2189039999999999E-3</c:v>
                </c:pt>
                <c:pt idx="326">
                  <c:v>4.2189039999999999E-3</c:v>
                </c:pt>
                <c:pt idx="327">
                  <c:v>4.2189039999999999E-3</c:v>
                </c:pt>
                <c:pt idx="328">
                  <c:v>3.8745040000000151E-3</c:v>
                </c:pt>
                <c:pt idx="329">
                  <c:v>3.7023040000000208E-3</c:v>
                </c:pt>
                <c:pt idx="330">
                  <c:v>4.2189039999999999E-3</c:v>
                </c:pt>
                <c:pt idx="331">
                  <c:v>4.2189039999999999E-3</c:v>
                </c:pt>
                <c:pt idx="332">
                  <c:v>4.2189039999999999E-3</c:v>
                </c:pt>
                <c:pt idx="333">
                  <c:v>4.2189039999999999E-3</c:v>
                </c:pt>
                <c:pt idx="334">
                  <c:v>1.5693020000000055E-3</c:v>
                </c:pt>
                <c:pt idx="335">
                  <c:v>1.4411959999999998E-3</c:v>
                </c:pt>
                <c:pt idx="336">
                  <c:v>1.3771430000000062E-3</c:v>
                </c:pt>
                <c:pt idx="337">
                  <c:v>1.5693020000000055E-3</c:v>
                </c:pt>
                <c:pt idx="338">
                  <c:v>1.5693020000000055E-3</c:v>
                </c:pt>
                <c:pt idx="339">
                  <c:v>1.5693020000000055E-3</c:v>
                </c:pt>
                <c:pt idx="340">
                  <c:v>1.5693020000000055E-3</c:v>
                </c:pt>
                <c:pt idx="341">
                  <c:v>1.5693020000000055E-3</c:v>
                </c:pt>
                <c:pt idx="342">
                  <c:v>1.4411959999999998E-3</c:v>
                </c:pt>
                <c:pt idx="343">
                  <c:v>1.3771430000000062E-3</c:v>
                </c:pt>
                <c:pt idx="344">
                  <c:v>1.5693020000000055E-3</c:v>
                </c:pt>
                <c:pt idx="345">
                  <c:v>1.5693020000000055E-3</c:v>
                </c:pt>
                <c:pt idx="346">
                  <c:v>1.5693020000000055E-3</c:v>
                </c:pt>
                <c:pt idx="347">
                  <c:v>1.5693020000000055E-3</c:v>
                </c:pt>
                <c:pt idx="348">
                  <c:v>1.5693020000000055E-3</c:v>
                </c:pt>
                <c:pt idx="349">
                  <c:v>1.4411959999999998E-3</c:v>
                </c:pt>
                <c:pt idx="350">
                  <c:v>1.3771430000000062E-3</c:v>
                </c:pt>
                <c:pt idx="351">
                  <c:v>1.5693020000000055E-3</c:v>
                </c:pt>
                <c:pt idx="352">
                  <c:v>1.5693020000000055E-3</c:v>
                </c:pt>
                <c:pt idx="353">
                  <c:v>1.5693020000000055E-3</c:v>
                </c:pt>
                <c:pt idx="354">
                  <c:v>1.5693020000000055E-3</c:v>
                </c:pt>
                <c:pt idx="355">
                  <c:v>1.5693020000000055E-3</c:v>
                </c:pt>
                <c:pt idx="356">
                  <c:v>1.4411959999999998E-3</c:v>
                </c:pt>
                <c:pt idx="357">
                  <c:v>1.3771430000000062E-3</c:v>
                </c:pt>
                <c:pt idx="358">
                  <c:v>1.5693020000000055E-3</c:v>
                </c:pt>
                <c:pt idx="359">
                  <c:v>1.5693020000000055E-3</c:v>
                </c:pt>
                <c:pt idx="360">
                  <c:v>1.5693020000000055E-3</c:v>
                </c:pt>
                <c:pt idx="361">
                  <c:v>1.5693020000000055E-3</c:v>
                </c:pt>
                <c:pt idx="362">
                  <c:v>1.5693020000000055E-3</c:v>
                </c:pt>
                <c:pt idx="363">
                  <c:v>1.4411959999999998E-3</c:v>
                </c:pt>
                <c:pt idx="364">
                  <c:v>1.3771430000000062E-3</c:v>
                </c:pt>
              </c:numCache>
            </c:numRef>
          </c:val>
        </c:ser>
        <c:ser>
          <c:idx val="3"/>
          <c:order val="5"/>
          <c:tx>
            <c:strRef>
              <c:f>'EPA Profiles by SCC - Small EGU'!$AC$2</c:f>
              <c:strCache>
                <c:ptCount val="1"/>
                <c:pt idx="0">
                  <c:v>Gas 4 -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EGU'!$AC$3:$AC$367</c:f>
              <c:numCache>
                <c:formatCode>#,##0.000000</c:formatCode>
                <c:ptCount val="365"/>
                <c:pt idx="0">
                  <c:v>1.9811020000000106E-3</c:v>
                </c:pt>
                <c:pt idx="1">
                  <c:v>2.2575350000000149E-3</c:v>
                </c:pt>
                <c:pt idx="2">
                  <c:v>2.2575350000000149E-3</c:v>
                </c:pt>
                <c:pt idx="3">
                  <c:v>2.2575350000000149E-3</c:v>
                </c:pt>
                <c:pt idx="4">
                  <c:v>2.2575350000000149E-3</c:v>
                </c:pt>
                <c:pt idx="5">
                  <c:v>2.2575350000000149E-3</c:v>
                </c:pt>
                <c:pt idx="6">
                  <c:v>2.0732469999999999E-3</c:v>
                </c:pt>
                <c:pt idx="7">
                  <c:v>1.9811020000000106E-3</c:v>
                </c:pt>
                <c:pt idx="8">
                  <c:v>2.2575350000000149E-3</c:v>
                </c:pt>
                <c:pt idx="9">
                  <c:v>2.2575350000000149E-3</c:v>
                </c:pt>
                <c:pt idx="10">
                  <c:v>2.2575350000000149E-3</c:v>
                </c:pt>
                <c:pt idx="11">
                  <c:v>2.2575350000000149E-3</c:v>
                </c:pt>
                <c:pt idx="12">
                  <c:v>2.2575350000000149E-3</c:v>
                </c:pt>
                <c:pt idx="13">
                  <c:v>2.0732469999999999E-3</c:v>
                </c:pt>
                <c:pt idx="14">
                  <c:v>1.9811020000000106E-3</c:v>
                </c:pt>
                <c:pt idx="15">
                  <c:v>2.2575350000000149E-3</c:v>
                </c:pt>
                <c:pt idx="16">
                  <c:v>2.2575350000000149E-3</c:v>
                </c:pt>
                <c:pt idx="17">
                  <c:v>2.2575350000000149E-3</c:v>
                </c:pt>
                <c:pt idx="18">
                  <c:v>2.2575350000000149E-3</c:v>
                </c:pt>
                <c:pt idx="19">
                  <c:v>2.2575350000000149E-3</c:v>
                </c:pt>
                <c:pt idx="20">
                  <c:v>2.0732469999999999E-3</c:v>
                </c:pt>
                <c:pt idx="21">
                  <c:v>1.9811020000000106E-3</c:v>
                </c:pt>
                <c:pt idx="22">
                  <c:v>2.2575350000000149E-3</c:v>
                </c:pt>
                <c:pt idx="23">
                  <c:v>2.2575350000000149E-3</c:v>
                </c:pt>
                <c:pt idx="24">
                  <c:v>2.2575350000000149E-3</c:v>
                </c:pt>
                <c:pt idx="25">
                  <c:v>2.2575350000000149E-3</c:v>
                </c:pt>
                <c:pt idx="26">
                  <c:v>2.2575350000000149E-3</c:v>
                </c:pt>
                <c:pt idx="27">
                  <c:v>2.0732469999999999E-3</c:v>
                </c:pt>
                <c:pt idx="28">
                  <c:v>1.9811020000000106E-3</c:v>
                </c:pt>
                <c:pt idx="29">
                  <c:v>2.2575350000000149E-3</c:v>
                </c:pt>
                <c:pt idx="30">
                  <c:v>2.2575350000000149E-3</c:v>
                </c:pt>
                <c:pt idx="31">
                  <c:v>2.4965079999999997E-3</c:v>
                </c:pt>
                <c:pt idx="32">
                  <c:v>2.4965079999999997E-3</c:v>
                </c:pt>
                <c:pt idx="33">
                  <c:v>2.4965079999999997E-3</c:v>
                </c:pt>
                <c:pt idx="34">
                  <c:v>2.2927120000000001E-3</c:v>
                </c:pt>
                <c:pt idx="35">
                  <c:v>2.1908140000000092E-3</c:v>
                </c:pt>
                <c:pt idx="36">
                  <c:v>2.4965079999999997E-3</c:v>
                </c:pt>
                <c:pt idx="37">
                  <c:v>2.4965079999999997E-3</c:v>
                </c:pt>
                <c:pt idx="38">
                  <c:v>2.4965079999999997E-3</c:v>
                </c:pt>
                <c:pt idx="39">
                  <c:v>2.4965079999999997E-3</c:v>
                </c:pt>
                <c:pt idx="40">
                  <c:v>2.4965079999999997E-3</c:v>
                </c:pt>
                <c:pt idx="41">
                  <c:v>2.2927120000000001E-3</c:v>
                </c:pt>
                <c:pt idx="42">
                  <c:v>2.1908140000000092E-3</c:v>
                </c:pt>
                <c:pt idx="43">
                  <c:v>2.4965079999999997E-3</c:v>
                </c:pt>
                <c:pt idx="44">
                  <c:v>2.4965079999999997E-3</c:v>
                </c:pt>
                <c:pt idx="45">
                  <c:v>2.4965079999999997E-3</c:v>
                </c:pt>
                <c:pt idx="46">
                  <c:v>2.4965079999999997E-3</c:v>
                </c:pt>
                <c:pt idx="47">
                  <c:v>2.4965079999999997E-3</c:v>
                </c:pt>
                <c:pt idx="48">
                  <c:v>2.2927120000000001E-3</c:v>
                </c:pt>
                <c:pt idx="49">
                  <c:v>2.1908140000000092E-3</c:v>
                </c:pt>
                <c:pt idx="50">
                  <c:v>2.4965079999999997E-3</c:v>
                </c:pt>
                <c:pt idx="51">
                  <c:v>2.4965079999999997E-3</c:v>
                </c:pt>
                <c:pt idx="52">
                  <c:v>2.4965079999999997E-3</c:v>
                </c:pt>
                <c:pt idx="53">
                  <c:v>2.4965079999999997E-3</c:v>
                </c:pt>
                <c:pt idx="54">
                  <c:v>2.4965079999999997E-3</c:v>
                </c:pt>
                <c:pt idx="55">
                  <c:v>2.2927120000000001E-3</c:v>
                </c:pt>
                <c:pt idx="56">
                  <c:v>2.1908140000000092E-3</c:v>
                </c:pt>
                <c:pt idx="57">
                  <c:v>2.4965079999999997E-3</c:v>
                </c:pt>
                <c:pt idx="58">
                  <c:v>2.4965079999999997E-3</c:v>
                </c:pt>
                <c:pt idx="59">
                  <c:v>2.4136990000000001E-3</c:v>
                </c:pt>
                <c:pt idx="60">
                  <c:v>2.4136990000000001E-3</c:v>
                </c:pt>
                <c:pt idx="61">
                  <c:v>2.4136990000000001E-3</c:v>
                </c:pt>
                <c:pt idx="62">
                  <c:v>2.2166619999999999E-3</c:v>
                </c:pt>
                <c:pt idx="63">
                  <c:v>2.1181440000000002E-3</c:v>
                </c:pt>
                <c:pt idx="64">
                  <c:v>2.4136990000000001E-3</c:v>
                </c:pt>
                <c:pt idx="65">
                  <c:v>2.4136990000000001E-3</c:v>
                </c:pt>
                <c:pt idx="66">
                  <c:v>2.4136990000000001E-3</c:v>
                </c:pt>
                <c:pt idx="67">
                  <c:v>2.4136990000000001E-3</c:v>
                </c:pt>
                <c:pt idx="68">
                  <c:v>2.4136990000000001E-3</c:v>
                </c:pt>
                <c:pt idx="69">
                  <c:v>2.2166619999999999E-3</c:v>
                </c:pt>
                <c:pt idx="70">
                  <c:v>2.1181440000000002E-3</c:v>
                </c:pt>
                <c:pt idx="71">
                  <c:v>2.4136990000000001E-3</c:v>
                </c:pt>
                <c:pt idx="72">
                  <c:v>2.4136990000000001E-3</c:v>
                </c:pt>
                <c:pt idx="73">
                  <c:v>2.4136990000000001E-3</c:v>
                </c:pt>
                <c:pt idx="74">
                  <c:v>2.4136990000000001E-3</c:v>
                </c:pt>
                <c:pt idx="75">
                  <c:v>2.4136990000000001E-3</c:v>
                </c:pt>
                <c:pt idx="76">
                  <c:v>2.2166619999999999E-3</c:v>
                </c:pt>
                <c:pt idx="77">
                  <c:v>2.1181440000000002E-3</c:v>
                </c:pt>
                <c:pt idx="78">
                  <c:v>2.4136990000000001E-3</c:v>
                </c:pt>
                <c:pt idx="79">
                  <c:v>2.4136990000000001E-3</c:v>
                </c:pt>
                <c:pt idx="80">
                  <c:v>2.4136990000000001E-3</c:v>
                </c:pt>
                <c:pt idx="81">
                  <c:v>2.4136990000000001E-3</c:v>
                </c:pt>
                <c:pt idx="82">
                  <c:v>2.4136990000000001E-3</c:v>
                </c:pt>
                <c:pt idx="83">
                  <c:v>2.2166619999999999E-3</c:v>
                </c:pt>
                <c:pt idx="84">
                  <c:v>2.1181440000000002E-3</c:v>
                </c:pt>
                <c:pt idx="85">
                  <c:v>2.4136990000000001E-3</c:v>
                </c:pt>
                <c:pt idx="86">
                  <c:v>2.4136990000000001E-3</c:v>
                </c:pt>
                <c:pt idx="87">
                  <c:v>2.4136990000000001E-3</c:v>
                </c:pt>
                <c:pt idx="88">
                  <c:v>2.4136990000000001E-3</c:v>
                </c:pt>
                <c:pt idx="89">
                  <c:v>2.4136990000000001E-3</c:v>
                </c:pt>
                <c:pt idx="90">
                  <c:v>2.6250320000000119E-3</c:v>
                </c:pt>
                <c:pt idx="91">
                  <c:v>2.5083640000000151E-3</c:v>
                </c:pt>
                <c:pt idx="92">
                  <c:v>2.858368E-3</c:v>
                </c:pt>
                <c:pt idx="93">
                  <c:v>2.858368E-3</c:v>
                </c:pt>
                <c:pt idx="94">
                  <c:v>2.858368E-3</c:v>
                </c:pt>
                <c:pt idx="95">
                  <c:v>2.858368E-3</c:v>
                </c:pt>
                <c:pt idx="96">
                  <c:v>2.858368E-3</c:v>
                </c:pt>
                <c:pt idx="97">
                  <c:v>2.6250320000000119E-3</c:v>
                </c:pt>
                <c:pt idx="98">
                  <c:v>2.5083640000000151E-3</c:v>
                </c:pt>
                <c:pt idx="99">
                  <c:v>2.858368E-3</c:v>
                </c:pt>
                <c:pt idx="100">
                  <c:v>2.858368E-3</c:v>
                </c:pt>
                <c:pt idx="101">
                  <c:v>2.858368E-3</c:v>
                </c:pt>
                <c:pt idx="102">
                  <c:v>2.858368E-3</c:v>
                </c:pt>
                <c:pt idx="103">
                  <c:v>2.858368E-3</c:v>
                </c:pt>
                <c:pt idx="104">
                  <c:v>2.6250320000000119E-3</c:v>
                </c:pt>
                <c:pt idx="105">
                  <c:v>2.5083640000000151E-3</c:v>
                </c:pt>
                <c:pt idx="106">
                  <c:v>2.858368E-3</c:v>
                </c:pt>
                <c:pt idx="107">
                  <c:v>2.858368E-3</c:v>
                </c:pt>
                <c:pt idx="108">
                  <c:v>2.858368E-3</c:v>
                </c:pt>
                <c:pt idx="109">
                  <c:v>2.858368E-3</c:v>
                </c:pt>
                <c:pt idx="110">
                  <c:v>2.858368E-3</c:v>
                </c:pt>
                <c:pt idx="111">
                  <c:v>2.6250320000000119E-3</c:v>
                </c:pt>
                <c:pt idx="112">
                  <c:v>2.5083640000000151E-3</c:v>
                </c:pt>
                <c:pt idx="113">
                  <c:v>2.858368E-3</c:v>
                </c:pt>
                <c:pt idx="114">
                  <c:v>2.858368E-3</c:v>
                </c:pt>
                <c:pt idx="115">
                  <c:v>2.858368E-3</c:v>
                </c:pt>
                <c:pt idx="116">
                  <c:v>2.858368E-3</c:v>
                </c:pt>
                <c:pt idx="117">
                  <c:v>2.858368E-3</c:v>
                </c:pt>
                <c:pt idx="118">
                  <c:v>2.6250320000000119E-3</c:v>
                </c:pt>
                <c:pt idx="119">
                  <c:v>2.5083640000000151E-3</c:v>
                </c:pt>
                <c:pt idx="120">
                  <c:v>2.4136990000000001E-3</c:v>
                </c:pt>
                <c:pt idx="121">
                  <c:v>2.4136990000000001E-3</c:v>
                </c:pt>
                <c:pt idx="122">
                  <c:v>2.4136990000000001E-3</c:v>
                </c:pt>
                <c:pt idx="123">
                  <c:v>2.4136990000000001E-3</c:v>
                </c:pt>
                <c:pt idx="124">
                  <c:v>2.4136990000000001E-3</c:v>
                </c:pt>
                <c:pt idx="125">
                  <c:v>2.2166619999999999E-3</c:v>
                </c:pt>
                <c:pt idx="126">
                  <c:v>2.1181440000000002E-3</c:v>
                </c:pt>
                <c:pt idx="127">
                  <c:v>2.4136990000000001E-3</c:v>
                </c:pt>
                <c:pt idx="128">
                  <c:v>2.4136990000000001E-3</c:v>
                </c:pt>
                <c:pt idx="129">
                  <c:v>2.4136990000000001E-3</c:v>
                </c:pt>
                <c:pt idx="130">
                  <c:v>2.4136990000000001E-3</c:v>
                </c:pt>
                <c:pt idx="131">
                  <c:v>2.4136990000000001E-3</c:v>
                </c:pt>
                <c:pt idx="132">
                  <c:v>2.2166619999999999E-3</c:v>
                </c:pt>
                <c:pt idx="133">
                  <c:v>2.1181440000000002E-3</c:v>
                </c:pt>
                <c:pt idx="134">
                  <c:v>2.4136990000000001E-3</c:v>
                </c:pt>
                <c:pt idx="135">
                  <c:v>2.4136990000000001E-3</c:v>
                </c:pt>
                <c:pt idx="136">
                  <c:v>2.4136990000000001E-3</c:v>
                </c:pt>
                <c:pt idx="137">
                  <c:v>2.4136990000000001E-3</c:v>
                </c:pt>
                <c:pt idx="138">
                  <c:v>2.4136990000000001E-3</c:v>
                </c:pt>
                <c:pt idx="139">
                  <c:v>2.2166619999999999E-3</c:v>
                </c:pt>
                <c:pt idx="140">
                  <c:v>2.1181440000000002E-3</c:v>
                </c:pt>
                <c:pt idx="141">
                  <c:v>2.4136990000000001E-3</c:v>
                </c:pt>
                <c:pt idx="142">
                  <c:v>2.4136990000000001E-3</c:v>
                </c:pt>
                <c:pt idx="143">
                  <c:v>2.4136990000000001E-3</c:v>
                </c:pt>
                <c:pt idx="144">
                  <c:v>2.4136990000000001E-3</c:v>
                </c:pt>
                <c:pt idx="145">
                  <c:v>2.4136990000000001E-3</c:v>
                </c:pt>
                <c:pt idx="146">
                  <c:v>2.2166619999999999E-3</c:v>
                </c:pt>
                <c:pt idx="147">
                  <c:v>2.1181440000000002E-3</c:v>
                </c:pt>
                <c:pt idx="148">
                  <c:v>2.4136990000000001E-3</c:v>
                </c:pt>
                <c:pt idx="149">
                  <c:v>2.4136990000000001E-3</c:v>
                </c:pt>
                <c:pt idx="150">
                  <c:v>2.4136990000000001E-3</c:v>
                </c:pt>
                <c:pt idx="151">
                  <c:v>3.8984969999999999E-3</c:v>
                </c:pt>
                <c:pt idx="152">
                  <c:v>3.8984969999999999E-3</c:v>
                </c:pt>
                <c:pt idx="153">
                  <c:v>3.5802520000000012E-3</c:v>
                </c:pt>
                <c:pt idx="154">
                  <c:v>3.42113000000002E-3</c:v>
                </c:pt>
                <c:pt idx="155">
                  <c:v>3.8984969999999999E-3</c:v>
                </c:pt>
                <c:pt idx="156">
                  <c:v>3.8984969999999999E-3</c:v>
                </c:pt>
                <c:pt idx="157">
                  <c:v>3.8984969999999999E-3</c:v>
                </c:pt>
                <c:pt idx="158">
                  <c:v>3.8984969999999999E-3</c:v>
                </c:pt>
                <c:pt idx="159">
                  <c:v>3.8984969999999999E-3</c:v>
                </c:pt>
                <c:pt idx="160">
                  <c:v>3.5802520000000012E-3</c:v>
                </c:pt>
                <c:pt idx="161">
                  <c:v>3.42113000000002E-3</c:v>
                </c:pt>
                <c:pt idx="162">
                  <c:v>3.8984969999999999E-3</c:v>
                </c:pt>
                <c:pt idx="163">
                  <c:v>3.8984969999999999E-3</c:v>
                </c:pt>
                <c:pt idx="164">
                  <c:v>3.8984969999999999E-3</c:v>
                </c:pt>
                <c:pt idx="165">
                  <c:v>3.8984969999999999E-3</c:v>
                </c:pt>
                <c:pt idx="166">
                  <c:v>3.8984969999999999E-3</c:v>
                </c:pt>
                <c:pt idx="167">
                  <c:v>3.5802520000000012E-3</c:v>
                </c:pt>
                <c:pt idx="168">
                  <c:v>3.42113000000002E-3</c:v>
                </c:pt>
                <c:pt idx="169">
                  <c:v>3.8984969999999999E-3</c:v>
                </c:pt>
                <c:pt idx="170">
                  <c:v>3.8984969999999999E-3</c:v>
                </c:pt>
                <c:pt idx="171">
                  <c:v>3.8984969999999999E-3</c:v>
                </c:pt>
                <c:pt idx="172">
                  <c:v>3.8984969999999999E-3</c:v>
                </c:pt>
                <c:pt idx="173">
                  <c:v>3.8984969999999999E-3</c:v>
                </c:pt>
                <c:pt idx="174">
                  <c:v>3.5802520000000012E-3</c:v>
                </c:pt>
                <c:pt idx="175">
                  <c:v>3.42113000000002E-3</c:v>
                </c:pt>
                <c:pt idx="176">
                  <c:v>3.8984969999999999E-3</c:v>
                </c:pt>
                <c:pt idx="177">
                  <c:v>3.8984969999999999E-3</c:v>
                </c:pt>
                <c:pt idx="178">
                  <c:v>3.8984969999999999E-3</c:v>
                </c:pt>
                <c:pt idx="179">
                  <c:v>3.8984969999999999E-3</c:v>
                </c:pt>
                <c:pt idx="180">
                  <c:v>3.8984969999999999E-3</c:v>
                </c:pt>
                <c:pt idx="181">
                  <c:v>3.485201000000012E-3</c:v>
                </c:pt>
                <c:pt idx="182">
                  <c:v>3.3303030000000002E-3</c:v>
                </c:pt>
                <c:pt idx="183">
                  <c:v>3.7949970000000243E-3</c:v>
                </c:pt>
                <c:pt idx="184">
                  <c:v>3.7949970000000243E-3</c:v>
                </c:pt>
                <c:pt idx="185">
                  <c:v>3.7949970000000243E-3</c:v>
                </c:pt>
                <c:pt idx="186">
                  <c:v>3.7949970000000243E-3</c:v>
                </c:pt>
                <c:pt idx="187">
                  <c:v>3.7949970000000243E-3</c:v>
                </c:pt>
                <c:pt idx="188">
                  <c:v>3.485201000000012E-3</c:v>
                </c:pt>
                <c:pt idx="189">
                  <c:v>3.3303030000000002E-3</c:v>
                </c:pt>
                <c:pt idx="190">
                  <c:v>3.7949970000000243E-3</c:v>
                </c:pt>
                <c:pt idx="191">
                  <c:v>3.7949970000000243E-3</c:v>
                </c:pt>
                <c:pt idx="192">
                  <c:v>3.7949970000000243E-3</c:v>
                </c:pt>
                <c:pt idx="193">
                  <c:v>3.7949970000000243E-3</c:v>
                </c:pt>
                <c:pt idx="194">
                  <c:v>3.7949970000000243E-3</c:v>
                </c:pt>
                <c:pt idx="195">
                  <c:v>3.485201000000012E-3</c:v>
                </c:pt>
                <c:pt idx="196">
                  <c:v>3.3303030000000002E-3</c:v>
                </c:pt>
                <c:pt idx="197">
                  <c:v>3.7949970000000243E-3</c:v>
                </c:pt>
                <c:pt idx="198">
                  <c:v>3.7949970000000243E-3</c:v>
                </c:pt>
                <c:pt idx="199">
                  <c:v>3.7949970000000243E-3</c:v>
                </c:pt>
                <c:pt idx="200">
                  <c:v>3.7949970000000243E-3</c:v>
                </c:pt>
                <c:pt idx="201">
                  <c:v>3.7949970000000243E-3</c:v>
                </c:pt>
                <c:pt idx="202">
                  <c:v>3.485201000000012E-3</c:v>
                </c:pt>
                <c:pt idx="203">
                  <c:v>3.3303030000000002E-3</c:v>
                </c:pt>
                <c:pt idx="204">
                  <c:v>3.7949970000000243E-3</c:v>
                </c:pt>
                <c:pt idx="205">
                  <c:v>3.7949970000000243E-3</c:v>
                </c:pt>
                <c:pt idx="206">
                  <c:v>3.7949970000000243E-3</c:v>
                </c:pt>
                <c:pt idx="207">
                  <c:v>3.7949970000000243E-3</c:v>
                </c:pt>
                <c:pt idx="208">
                  <c:v>3.7949970000000243E-3</c:v>
                </c:pt>
                <c:pt idx="209">
                  <c:v>3.485201000000012E-3</c:v>
                </c:pt>
                <c:pt idx="210">
                  <c:v>3.3303030000000002E-3</c:v>
                </c:pt>
                <c:pt idx="211">
                  <c:v>3.7949970000000243E-3</c:v>
                </c:pt>
                <c:pt idx="212">
                  <c:v>3.7693380000000218E-3</c:v>
                </c:pt>
                <c:pt idx="213">
                  <c:v>3.7693380000000218E-3</c:v>
                </c:pt>
                <c:pt idx="214">
                  <c:v>3.7693380000000218E-3</c:v>
                </c:pt>
                <c:pt idx="215">
                  <c:v>3.7693380000000218E-3</c:v>
                </c:pt>
                <c:pt idx="216">
                  <c:v>3.4616370000000157E-3</c:v>
                </c:pt>
                <c:pt idx="217">
                  <c:v>3.3077860000000157E-3</c:v>
                </c:pt>
                <c:pt idx="218">
                  <c:v>3.7693380000000218E-3</c:v>
                </c:pt>
                <c:pt idx="219">
                  <c:v>3.7693380000000218E-3</c:v>
                </c:pt>
                <c:pt idx="220">
                  <c:v>3.7693380000000218E-3</c:v>
                </c:pt>
                <c:pt idx="221">
                  <c:v>3.7693380000000218E-3</c:v>
                </c:pt>
                <c:pt idx="222">
                  <c:v>3.7693380000000218E-3</c:v>
                </c:pt>
                <c:pt idx="223">
                  <c:v>3.4616370000000157E-3</c:v>
                </c:pt>
                <c:pt idx="224">
                  <c:v>3.3077860000000157E-3</c:v>
                </c:pt>
                <c:pt idx="225">
                  <c:v>3.7693380000000218E-3</c:v>
                </c:pt>
                <c:pt idx="226">
                  <c:v>3.7693380000000218E-3</c:v>
                </c:pt>
                <c:pt idx="227">
                  <c:v>3.7693380000000218E-3</c:v>
                </c:pt>
                <c:pt idx="228">
                  <c:v>3.7693380000000218E-3</c:v>
                </c:pt>
                <c:pt idx="229">
                  <c:v>3.7693380000000218E-3</c:v>
                </c:pt>
                <c:pt idx="230">
                  <c:v>3.4616370000000157E-3</c:v>
                </c:pt>
                <c:pt idx="231">
                  <c:v>3.3077860000000157E-3</c:v>
                </c:pt>
                <c:pt idx="232">
                  <c:v>3.7693380000000218E-3</c:v>
                </c:pt>
                <c:pt idx="233">
                  <c:v>3.7693380000000218E-3</c:v>
                </c:pt>
                <c:pt idx="234">
                  <c:v>3.7693380000000218E-3</c:v>
                </c:pt>
                <c:pt idx="235">
                  <c:v>3.7693380000000218E-3</c:v>
                </c:pt>
                <c:pt idx="236">
                  <c:v>3.7693380000000218E-3</c:v>
                </c:pt>
                <c:pt idx="237">
                  <c:v>3.4616370000000157E-3</c:v>
                </c:pt>
                <c:pt idx="238">
                  <c:v>3.3077860000000157E-3</c:v>
                </c:pt>
                <c:pt idx="239">
                  <c:v>3.7693380000000218E-3</c:v>
                </c:pt>
                <c:pt idx="240">
                  <c:v>3.7693380000000218E-3</c:v>
                </c:pt>
                <c:pt idx="241">
                  <c:v>3.7693380000000218E-3</c:v>
                </c:pt>
                <c:pt idx="242">
                  <c:v>3.7693380000000218E-3</c:v>
                </c:pt>
                <c:pt idx="243">
                  <c:v>2.7091680000000092E-3</c:v>
                </c:pt>
                <c:pt idx="244">
                  <c:v>2.4880110000000144E-3</c:v>
                </c:pt>
                <c:pt idx="245">
                  <c:v>2.3774330000000052E-3</c:v>
                </c:pt>
                <c:pt idx="246">
                  <c:v>2.7091680000000092E-3</c:v>
                </c:pt>
                <c:pt idx="247">
                  <c:v>2.7091680000000092E-3</c:v>
                </c:pt>
                <c:pt idx="248">
                  <c:v>2.7091680000000092E-3</c:v>
                </c:pt>
                <c:pt idx="249">
                  <c:v>2.7091680000000092E-3</c:v>
                </c:pt>
                <c:pt idx="250">
                  <c:v>2.7091680000000092E-3</c:v>
                </c:pt>
                <c:pt idx="251">
                  <c:v>2.4880110000000144E-3</c:v>
                </c:pt>
                <c:pt idx="252">
                  <c:v>2.3774330000000052E-3</c:v>
                </c:pt>
                <c:pt idx="253">
                  <c:v>2.7091680000000092E-3</c:v>
                </c:pt>
                <c:pt idx="254">
                  <c:v>2.7091680000000092E-3</c:v>
                </c:pt>
                <c:pt idx="255">
                  <c:v>2.7091680000000092E-3</c:v>
                </c:pt>
                <c:pt idx="256">
                  <c:v>2.7091680000000092E-3</c:v>
                </c:pt>
                <c:pt idx="257">
                  <c:v>2.7091680000000092E-3</c:v>
                </c:pt>
                <c:pt idx="258">
                  <c:v>2.4880110000000144E-3</c:v>
                </c:pt>
                <c:pt idx="259">
                  <c:v>2.3774330000000052E-3</c:v>
                </c:pt>
                <c:pt idx="260">
                  <c:v>2.7091680000000092E-3</c:v>
                </c:pt>
                <c:pt idx="261">
                  <c:v>2.7091680000000092E-3</c:v>
                </c:pt>
                <c:pt idx="262">
                  <c:v>2.7091680000000092E-3</c:v>
                </c:pt>
                <c:pt idx="263">
                  <c:v>2.7091680000000092E-3</c:v>
                </c:pt>
                <c:pt idx="264">
                  <c:v>2.7091680000000092E-3</c:v>
                </c:pt>
                <c:pt idx="265">
                  <c:v>2.4880110000000144E-3</c:v>
                </c:pt>
                <c:pt idx="266">
                  <c:v>2.3774330000000052E-3</c:v>
                </c:pt>
                <c:pt idx="267">
                  <c:v>2.7091680000000092E-3</c:v>
                </c:pt>
                <c:pt idx="268">
                  <c:v>2.7091680000000092E-3</c:v>
                </c:pt>
                <c:pt idx="269">
                  <c:v>2.7091680000000092E-3</c:v>
                </c:pt>
                <c:pt idx="270">
                  <c:v>2.7091680000000092E-3</c:v>
                </c:pt>
                <c:pt idx="271">
                  <c:v>2.7091680000000092E-3</c:v>
                </c:pt>
                <c:pt idx="272">
                  <c:v>2.4880110000000144E-3</c:v>
                </c:pt>
                <c:pt idx="273">
                  <c:v>2.3015750000000001E-3</c:v>
                </c:pt>
                <c:pt idx="274">
                  <c:v>2.6227250000000002E-3</c:v>
                </c:pt>
                <c:pt idx="275">
                  <c:v>2.6227250000000002E-3</c:v>
                </c:pt>
                <c:pt idx="276">
                  <c:v>2.6227250000000002E-3</c:v>
                </c:pt>
                <c:pt idx="277">
                  <c:v>2.6227250000000002E-3</c:v>
                </c:pt>
                <c:pt idx="278">
                  <c:v>2.6227250000000002E-3</c:v>
                </c:pt>
                <c:pt idx="279">
                  <c:v>2.4086250000000002E-3</c:v>
                </c:pt>
                <c:pt idx="280">
                  <c:v>2.3015750000000001E-3</c:v>
                </c:pt>
                <c:pt idx="281">
                  <c:v>2.6227250000000002E-3</c:v>
                </c:pt>
                <c:pt idx="282">
                  <c:v>2.6227250000000002E-3</c:v>
                </c:pt>
                <c:pt idx="283">
                  <c:v>2.6227250000000002E-3</c:v>
                </c:pt>
                <c:pt idx="284">
                  <c:v>2.6227250000000002E-3</c:v>
                </c:pt>
                <c:pt idx="285">
                  <c:v>2.6227250000000002E-3</c:v>
                </c:pt>
                <c:pt idx="286">
                  <c:v>2.4086250000000002E-3</c:v>
                </c:pt>
                <c:pt idx="287">
                  <c:v>2.3015750000000001E-3</c:v>
                </c:pt>
                <c:pt idx="288">
                  <c:v>2.6227250000000002E-3</c:v>
                </c:pt>
                <c:pt idx="289">
                  <c:v>2.6227250000000002E-3</c:v>
                </c:pt>
                <c:pt idx="290">
                  <c:v>2.6227250000000002E-3</c:v>
                </c:pt>
                <c:pt idx="291">
                  <c:v>2.6227250000000002E-3</c:v>
                </c:pt>
                <c:pt idx="292">
                  <c:v>2.6227250000000002E-3</c:v>
                </c:pt>
                <c:pt idx="293">
                  <c:v>2.4086250000000002E-3</c:v>
                </c:pt>
                <c:pt idx="294">
                  <c:v>2.3015750000000001E-3</c:v>
                </c:pt>
                <c:pt idx="295">
                  <c:v>2.6227250000000002E-3</c:v>
                </c:pt>
                <c:pt idx="296">
                  <c:v>2.6227250000000002E-3</c:v>
                </c:pt>
                <c:pt idx="297">
                  <c:v>2.6227250000000002E-3</c:v>
                </c:pt>
                <c:pt idx="298">
                  <c:v>2.6227250000000002E-3</c:v>
                </c:pt>
                <c:pt idx="299">
                  <c:v>2.6227250000000002E-3</c:v>
                </c:pt>
                <c:pt idx="300">
                  <c:v>2.4086250000000002E-3</c:v>
                </c:pt>
                <c:pt idx="301">
                  <c:v>2.3015750000000001E-3</c:v>
                </c:pt>
                <c:pt idx="302">
                  <c:v>2.6227250000000002E-3</c:v>
                </c:pt>
                <c:pt idx="303">
                  <c:v>2.6227250000000002E-3</c:v>
                </c:pt>
                <c:pt idx="304">
                  <c:v>2.7015900000000198E-3</c:v>
                </c:pt>
                <c:pt idx="305">
                  <c:v>2.7015900000000198E-3</c:v>
                </c:pt>
                <c:pt idx="306">
                  <c:v>2.7015900000000198E-3</c:v>
                </c:pt>
                <c:pt idx="307">
                  <c:v>2.4810520000000001E-3</c:v>
                </c:pt>
                <c:pt idx="308">
                  <c:v>2.3707830000000052E-3</c:v>
                </c:pt>
                <c:pt idx="309">
                  <c:v>2.7015900000000198E-3</c:v>
                </c:pt>
                <c:pt idx="310">
                  <c:v>2.7015900000000198E-3</c:v>
                </c:pt>
                <c:pt idx="311">
                  <c:v>2.7015900000000198E-3</c:v>
                </c:pt>
                <c:pt idx="312">
                  <c:v>2.7015900000000198E-3</c:v>
                </c:pt>
                <c:pt idx="313">
                  <c:v>2.7015900000000198E-3</c:v>
                </c:pt>
                <c:pt idx="314">
                  <c:v>2.4810520000000001E-3</c:v>
                </c:pt>
                <c:pt idx="315">
                  <c:v>2.3707830000000052E-3</c:v>
                </c:pt>
                <c:pt idx="316">
                  <c:v>2.7015900000000198E-3</c:v>
                </c:pt>
                <c:pt idx="317">
                  <c:v>2.7015900000000198E-3</c:v>
                </c:pt>
                <c:pt idx="318">
                  <c:v>2.7015900000000198E-3</c:v>
                </c:pt>
                <c:pt idx="319">
                  <c:v>2.7015900000000198E-3</c:v>
                </c:pt>
                <c:pt idx="320">
                  <c:v>2.7015900000000198E-3</c:v>
                </c:pt>
                <c:pt idx="321">
                  <c:v>2.4810520000000001E-3</c:v>
                </c:pt>
                <c:pt idx="322">
                  <c:v>2.3707830000000052E-3</c:v>
                </c:pt>
                <c:pt idx="323">
                  <c:v>2.7015900000000198E-3</c:v>
                </c:pt>
                <c:pt idx="324">
                  <c:v>2.7015900000000198E-3</c:v>
                </c:pt>
                <c:pt idx="325">
                  <c:v>2.7015900000000198E-3</c:v>
                </c:pt>
                <c:pt idx="326">
                  <c:v>2.7015900000000198E-3</c:v>
                </c:pt>
                <c:pt idx="327">
                  <c:v>2.7015900000000198E-3</c:v>
                </c:pt>
                <c:pt idx="328">
                  <c:v>2.4810520000000001E-3</c:v>
                </c:pt>
                <c:pt idx="329">
                  <c:v>2.3707830000000052E-3</c:v>
                </c:pt>
                <c:pt idx="330">
                  <c:v>2.7015900000000198E-3</c:v>
                </c:pt>
                <c:pt idx="331">
                  <c:v>2.7015900000000198E-3</c:v>
                </c:pt>
                <c:pt idx="332">
                  <c:v>2.7015900000000198E-3</c:v>
                </c:pt>
                <c:pt idx="333">
                  <c:v>2.7015900000000198E-3</c:v>
                </c:pt>
                <c:pt idx="334">
                  <c:v>2.2636820000000147E-3</c:v>
                </c:pt>
                <c:pt idx="335">
                  <c:v>2.0788920000000002E-3</c:v>
                </c:pt>
                <c:pt idx="336">
                  <c:v>1.9864970000000102E-3</c:v>
                </c:pt>
                <c:pt idx="337">
                  <c:v>2.2636820000000147E-3</c:v>
                </c:pt>
                <c:pt idx="338">
                  <c:v>2.2636820000000147E-3</c:v>
                </c:pt>
                <c:pt idx="339">
                  <c:v>2.2636820000000147E-3</c:v>
                </c:pt>
                <c:pt idx="340">
                  <c:v>2.2636820000000147E-3</c:v>
                </c:pt>
                <c:pt idx="341">
                  <c:v>2.2636820000000147E-3</c:v>
                </c:pt>
                <c:pt idx="342">
                  <c:v>2.0788920000000002E-3</c:v>
                </c:pt>
                <c:pt idx="343">
                  <c:v>1.9864970000000102E-3</c:v>
                </c:pt>
                <c:pt idx="344">
                  <c:v>2.2636820000000147E-3</c:v>
                </c:pt>
                <c:pt idx="345">
                  <c:v>2.2636820000000147E-3</c:v>
                </c:pt>
                <c:pt idx="346">
                  <c:v>2.2636820000000147E-3</c:v>
                </c:pt>
                <c:pt idx="347">
                  <c:v>2.2636820000000147E-3</c:v>
                </c:pt>
                <c:pt idx="348">
                  <c:v>2.2636820000000147E-3</c:v>
                </c:pt>
                <c:pt idx="349">
                  <c:v>2.0788920000000002E-3</c:v>
                </c:pt>
                <c:pt idx="350">
                  <c:v>1.9864970000000102E-3</c:v>
                </c:pt>
                <c:pt idx="351">
                  <c:v>2.2636820000000147E-3</c:v>
                </c:pt>
                <c:pt idx="352">
                  <c:v>2.2636820000000147E-3</c:v>
                </c:pt>
                <c:pt idx="353">
                  <c:v>2.2636820000000147E-3</c:v>
                </c:pt>
                <c:pt idx="354">
                  <c:v>2.2636820000000147E-3</c:v>
                </c:pt>
                <c:pt idx="355">
                  <c:v>2.2636820000000147E-3</c:v>
                </c:pt>
                <c:pt idx="356">
                  <c:v>2.0788920000000002E-3</c:v>
                </c:pt>
                <c:pt idx="357">
                  <c:v>1.9864970000000102E-3</c:v>
                </c:pt>
                <c:pt idx="358">
                  <c:v>2.2636820000000147E-3</c:v>
                </c:pt>
                <c:pt idx="359">
                  <c:v>2.2636820000000147E-3</c:v>
                </c:pt>
                <c:pt idx="360">
                  <c:v>2.2636820000000147E-3</c:v>
                </c:pt>
                <c:pt idx="361">
                  <c:v>2.2636820000000147E-3</c:v>
                </c:pt>
                <c:pt idx="362">
                  <c:v>2.2636820000000147E-3</c:v>
                </c:pt>
                <c:pt idx="363">
                  <c:v>2.0788920000000002E-3</c:v>
                </c:pt>
                <c:pt idx="364">
                  <c:v>1.9864970000000102E-3</c:v>
                </c:pt>
              </c:numCache>
            </c:numRef>
          </c:val>
        </c:ser>
        <c:ser>
          <c:idx val="4"/>
          <c:order val="6"/>
          <c:tx>
            <c:strRef>
              <c:f>'EPA Profiles by SCC - Small EGU'!$AD$2</c:f>
              <c:strCache>
                <c:ptCount val="1"/>
                <c:pt idx="0">
                  <c:v>Gas 5 -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EGU'!$AD$3:$AD$367</c:f>
              <c:numCache>
                <c:formatCode>#,##0.000000</c:formatCode>
                <c:ptCount val="365"/>
                <c:pt idx="0">
                  <c:v>2.0102359999999999E-3</c:v>
                </c:pt>
                <c:pt idx="1">
                  <c:v>2.2907340000000208E-3</c:v>
                </c:pt>
                <c:pt idx="2">
                  <c:v>2.2907340000000208E-3</c:v>
                </c:pt>
                <c:pt idx="3">
                  <c:v>2.2907340000000208E-3</c:v>
                </c:pt>
                <c:pt idx="4">
                  <c:v>2.2907340000000208E-3</c:v>
                </c:pt>
                <c:pt idx="5">
                  <c:v>2.2907340000000208E-3</c:v>
                </c:pt>
                <c:pt idx="6">
                  <c:v>2.1037360000000218E-3</c:v>
                </c:pt>
                <c:pt idx="7">
                  <c:v>2.0102359999999999E-3</c:v>
                </c:pt>
                <c:pt idx="8">
                  <c:v>2.2907340000000208E-3</c:v>
                </c:pt>
                <c:pt idx="9">
                  <c:v>2.2907340000000208E-3</c:v>
                </c:pt>
                <c:pt idx="10">
                  <c:v>2.2907340000000208E-3</c:v>
                </c:pt>
                <c:pt idx="11">
                  <c:v>2.2907340000000208E-3</c:v>
                </c:pt>
                <c:pt idx="12">
                  <c:v>2.2907340000000208E-3</c:v>
                </c:pt>
                <c:pt idx="13">
                  <c:v>2.1037360000000218E-3</c:v>
                </c:pt>
                <c:pt idx="14">
                  <c:v>2.0102359999999999E-3</c:v>
                </c:pt>
                <c:pt idx="15">
                  <c:v>2.2907340000000208E-3</c:v>
                </c:pt>
                <c:pt idx="16">
                  <c:v>2.2907340000000208E-3</c:v>
                </c:pt>
                <c:pt idx="17">
                  <c:v>2.2907340000000208E-3</c:v>
                </c:pt>
                <c:pt idx="18">
                  <c:v>2.2907340000000208E-3</c:v>
                </c:pt>
                <c:pt idx="19">
                  <c:v>2.2907340000000208E-3</c:v>
                </c:pt>
                <c:pt idx="20">
                  <c:v>2.1037360000000218E-3</c:v>
                </c:pt>
                <c:pt idx="21">
                  <c:v>2.0102359999999999E-3</c:v>
                </c:pt>
                <c:pt idx="22">
                  <c:v>2.2907340000000208E-3</c:v>
                </c:pt>
                <c:pt idx="23">
                  <c:v>2.2907340000000208E-3</c:v>
                </c:pt>
                <c:pt idx="24">
                  <c:v>2.2907340000000208E-3</c:v>
                </c:pt>
                <c:pt idx="25">
                  <c:v>2.2907340000000208E-3</c:v>
                </c:pt>
                <c:pt idx="26">
                  <c:v>2.2907340000000208E-3</c:v>
                </c:pt>
                <c:pt idx="27">
                  <c:v>2.1037360000000218E-3</c:v>
                </c:pt>
                <c:pt idx="28">
                  <c:v>2.0102359999999999E-3</c:v>
                </c:pt>
                <c:pt idx="29">
                  <c:v>2.2907340000000208E-3</c:v>
                </c:pt>
                <c:pt idx="30">
                  <c:v>2.2907340000000208E-3</c:v>
                </c:pt>
                <c:pt idx="31">
                  <c:v>2.5332220000000012E-3</c:v>
                </c:pt>
                <c:pt idx="32">
                  <c:v>2.5332220000000012E-3</c:v>
                </c:pt>
                <c:pt idx="33">
                  <c:v>2.5332220000000012E-3</c:v>
                </c:pt>
                <c:pt idx="34">
                  <c:v>2.3264279999999997E-3</c:v>
                </c:pt>
                <c:pt idx="35">
                  <c:v>2.2230310000000255E-3</c:v>
                </c:pt>
                <c:pt idx="36">
                  <c:v>2.5332220000000012E-3</c:v>
                </c:pt>
                <c:pt idx="37">
                  <c:v>2.5332220000000012E-3</c:v>
                </c:pt>
                <c:pt idx="38">
                  <c:v>2.5332220000000012E-3</c:v>
                </c:pt>
                <c:pt idx="39">
                  <c:v>2.5332220000000012E-3</c:v>
                </c:pt>
                <c:pt idx="40">
                  <c:v>2.5332220000000012E-3</c:v>
                </c:pt>
                <c:pt idx="41">
                  <c:v>2.3264279999999997E-3</c:v>
                </c:pt>
                <c:pt idx="42">
                  <c:v>2.2230310000000255E-3</c:v>
                </c:pt>
                <c:pt idx="43">
                  <c:v>2.5332220000000012E-3</c:v>
                </c:pt>
                <c:pt idx="44">
                  <c:v>2.5332220000000012E-3</c:v>
                </c:pt>
                <c:pt idx="45">
                  <c:v>2.5332220000000012E-3</c:v>
                </c:pt>
                <c:pt idx="46">
                  <c:v>2.5332220000000012E-3</c:v>
                </c:pt>
                <c:pt idx="47">
                  <c:v>2.5332220000000012E-3</c:v>
                </c:pt>
                <c:pt idx="48">
                  <c:v>2.3264279999999997E-3</c:v>
                </c:pt>
                <c:pt idx="49">
                  <c:v>2.2230310000000255E-3</c:v>
                </c:pt>
                <c:pt idx="50">
                  <c:v>2.5332220000000012E-3</c:v>
                </c:pt>
                <c:pt idx="51">
                  <c:v>2.5332220000000012E-3</c:v>
                </c:pt>
                <c:pt idx="52">
                  <c:v>2.5332220000000012E-3</c:v>
                </c:pt>
                <c:pt idx="53">
                  <c:v>2.5332220000000012E-3</c:v>
                </c:pt>
                <c:pt idx="54">
                  <c:v>2.5332220000000012E-3</c:v>
                </c:pt>
                <c:pt idx="55">
                  <c:v>2.3264279999999997E-3</c:v>
                </c:pt>
                <c:pt idx="56">
                  <c:v>2.2230310000000255E-3</c:v>
                </c:pt>
                <c:pt idx="57">
                  <c:v>2.5332220000000012E-3</c:v>
                </c:pt>
                <c:pt idx="58">
                  <c:v>2.5332220000000012E-3</c:v>
                </c:pt>
                <c:pt idx="59">
                  <c:v>2.6782139999999999E-3</c:v>
                </c:pt>
                <c:pt idx="60">
                  <c:v>2.6782139999999999E-3</c:v>
                </c:pt>
                <c:pt idx="61">
                  <c:v>2.6782139999999999E-3</c:v>
                </c:pt>
                <c:pt idx="62">
                  <c:v>2.4595839999999999E-3</c:v>
                </c:pt>
                <c:pt idx="63">
                  <c:v>2.3502689999999977E-3</c:v>
                </c:pt>
                <c:pt idx="64">
                  <c:v>2.6782139999999999E-3</c:v>
                </c:pt>
                <c:pt idx="65">
                  <c:v>2.6782139999999999E-3</c:v>
                </c:pt>
                <c:pt idx="66">
                  <c:v>2.6782139999999999E-3</c:v>
                </c:pt>
                <c:pt idx="67">
                  <c:v>2.6782139999999999E-3</c:v>
                </c:pt>
                <c:pt idx="68">
                  <c:v>2.6782139999999999E-3</c:v>
                </c:pt>
                <c:pt idx="69">
                  <c:v>2.4595839999999999E-3</c:v>
                </c:pt>
                <c:pt idx="70">
                  <c:v>2.3502689999999977E-3</c:v>
                </c:pt>
                <c:pt idx="71">
                  <c:v>2.6782139999999999E-3</c:v>
                </c:pt>
                <c:pt idx="72">
                  <c:v>2.6782139999999999E-3</c:v>
                </c:pt>
                <c:pt idx="73">
                  <c:v>2.6782139999999999E-3</c:v>
                </c:pt>
                <c:pt idx="74">
                  <c:v>2.6782139999999999E-3</c:v>
                </c:pt>
                <c:pt idx="75">
                  <c:v>2.6782139999999999E-3</c:v>
                </c:pt>
                <c:pt idx="76">
                  <c:v>2.4595839999999999E-3</c:v>
                </c:pt>
                <c:pt idx="77">
                  <c:v>2.3502689999999977E-3</c:v>
                </c:pt>
                <c:pt idx="78">
                  <c:v>2.6782139999999999E-3</c:v>
                </c:pt>
                <c:pt idx="79">
                  <c:v>2.6782139999999999E-3</c:v>
                </c:pt>
                <c:pt idx="80">
                  <c:v>2.6782139999999999E-3</c:v>
                </c:pt>
                <c:pt idx="81">
                  <c:v>2.6782139999999999E-3</c:v>
                </c:pt>
                <c:pt idx="82">
                  <c:v>2.6782139999999999E-3</c:v>
                </c:pt>
                <c:pt idx="83">
                  <c:v>2.4595839999999999E-3</c:v>
                </c:pt>
                <c:pt idx="84">
                  <c:v>2.3502689999999977E-3</c:v>
                </c:pt>
                <c:pt idx="85">
                  <c:v>2.6782139999999999E-3</c:v>
                </c:pt>
                <c:pt idx="86">
                  <c:v>2.6782139999999999E-3</c:v>
                </c:pt>
                <c:pt idx="87">
                  <c:v>2.6782139999999999E-3</c:v>
                </c:pt>
                <c:pt idx="88">
                  <c:v>2.6782139999999999E-3</c:v>
                </c:pt>
                <c:pt idx="89">
                  <c:v>2.6782139999999999E-3</c:v>
                </c:pt>
                <c:pt idx="90">
                  <c:v>2.5617780000000002E-3</c:v>
                </c:pt>
                <c:pt idx="91">
                  <c:v>2.4479210000000209E-3</c:v>
                </c:pt>
                <c:pt idx="92">
                  <c:v>2.7894910000000202E-3</c:v>
                </c:pt>
                <c:pt idx="93">
                  <c:v>2.7894910000000202E-3</c:v>
                </c:pt>
                <c:pt idx="94">
                  <c:v>2.7894910000000202E-3</c:v>
                </c:pt>
                <c:pt idx="95">
                  <c:v>2.7894910000000202E-3</c:v>
                </c:pt>
                <c:pt idx="96">
                  <c:v>2.7894910000000202E-3</c:v>
                </c:pt>
                <c:pt idx="97">
                  <c:v>2.5617780000000002E-3</c:v>
                </c:pt>
                <c:pt idx="98">
                  <c:v>2.4479210000000209E-3</c:v>
                </c:pt>
                <c:pt idx="99">
                  <c:v>2.7894910000000202E-3</c:v>
                </c:pt>
                <c:pt idx="100">
                  <c:v>2.7894910000000202E-3</c:v>
                </c:pt>
                <c:pt idx="101">
                  <c:v>2.7894910000000202E-3</c:v>
                </c:pt>
                <c:pt idx="102">
                  <c:v>2.7894910000000202E-3</c:v>
                </c:pt>
                <c:pt idx="103">
                  <c:v>2.7894910000000202E-3</c:v>
                </c:pt>
                <c:pt idx="104">
                  <c:v>2.5617780000000002E-3</c:v>
                </c:pt>
                <c:pt idx="105">
                  <c:v>2.4479210000000209E-3</c:v>
                </c:pt>
                <c:pt idx="106">
                  <c:v>2.7894910000000202E-3</c:v>
                </c:pt>
                <c:pt idx="107">
                  <c:v>2.7894910000000202E-3</c:v>
                </c:pt>
                <c:pt idx="108">
                  <c:v>2.7894910000000202E-3</c:v>
                </c:pt>
                <c:pt idx="109">
                  <c:v>2.7894910000000202E-3</c:v>
                </c:pt>
                <c:pt idx="110">
                  <c:v>2.7894910000000202E-3</c:v>
                </c:pt>
                <c:pt idx="111">
                  <c:v>2.5617780000000002E-3</c:v>
                </c:pt>
                <c:pt idx="112">
                  <c:v>2.4479210000000209E-3</c:v>
                </c:pt>
                <c:pt idx="113">
                  <c:v>2.7894910000000202E-3</c:v>
                </c:pt>
                <c:pt idx="114">
                  <c:v>2.7894910000000202E-3</c:v>
                </c:pt>
                <c:pt idx="115">
                  <c:v>2.7894910000000202E-3</c:v>
                </c:pt>
                <c:pt idx="116">
                  <c:v>2.7894910000000202E-3</c:v>
                </c:pt>
                <c:pt idx="117">
                  <c:v>2.7894910000000202E-3</c:v>
                </c:pt>
                <c:pt idx="118">
                  <c:v>2.5617780000000002E-3</c:v>
                </c:pt>
                <c:pt idx="119">
                  <c:v>2.4479210000000209E-3</c:v>
                </c:pt>
                <c:pt idx="120">
                  <c:v>2.6782139999999999E-3</c:v>
                </c:pt>
                <c:pt idx="121">
                  <c:v>2.6782139999999999E-3</c:v>
                </c:pt>
                <c:pt idx="122">
                  <c:v>2.6782139999999999E-3</c:v>
                </c:pt>
                <c:pt idx="123">
                  <c:v>2.6782139999999999E-3</c:v>
                </c:pt>
                <c:pt idx="124">
                  <c:v>2.6782139999999999E-3</c:v>
                </c:pt>
                <c:pt idx="125">
                  <c:v>2.4595839999999999E-3</c:v>
                </c:pt>
                <c:pt idx="126">
                  <c:v>2.3502689999999977E-3</c:v>
                </c:pt>
                <c:pt idx="127">
                  <c:v>2.6782139999999999E-3</c:v>
                </c:pt>
                <c:pt idx="128">
                  <c:v>2.6782139999999999E-3</c:v>
                </c:pt>
                <c:pt idx="129">
                  <c:v>2.6782139999999999E-3</c:v>
                </c:pt>
                <c:pt idx="130">
                  <c:v>2.6782139999999999E-3</c:v>
                </c:pt>
                <c:pt idx="131">
                  <c:v>2.6782139999999999E-3</c:v>
                </c:pt>
                <c:pt idx="132">
                  <c:v>2.4595839999999999E-3</c:v>
                </c:pt>
                <c:pt idx="133">
                  <c:v>2.3502689999999977E-3</c:v>
                </c:pt>
                <c:pt idx="134">
                  <c:v>2.6782139999999999E-3</c:v>
                </c:pt>
                <c:pt idx="135">
                  <c:v>2.6782139999999999E-3</c:v>
                </c:pt>
                <c:pt idx="136">
                  <c:v>2.6782139999999999E-3</c:v>
                </c:pt>
                <c:pt idx="137">
                  <c:v>2.6782139999999999E-3</c:v>
                </c:pt>
                <c:pt idx="138">
                  <c:v>2.6782139999999999E-3</c:v>
                </c:pt>
                <c:pt idx="139">
                  <c:v>2.4595839999999999E-3</c:v>
                </c:pt>
                <c:pt idx="140">
                  <c:v>2.3502689999999977E-3</c:v>
                </c:pt>
                <c:pt idx="141">
                  <c:v>2.6782139999999999E-3</c:v>
                </c:pt>
                <c:pt idx="142">
                  <c:v>2.6782139999999999E-3</c:v>
                </c:pt>
                <c:pt idx="143">
                  <c:v>2.6782139999999999E-3</c:v>
                </c:pt>
                <c:pt idx="144">
                  <c:v>2.6782139999999999E-3</c:v>
                </c:pt>
                <c:pt idx="145">
                  <c:v>2.6782139999999999E-3</c:v>
                </c:pt>
                <c:pt idx="146">
                  <c:v>2.4595839999999999E-3</c:v>
                </c:pt>
                <c:pt idx="147">
                  <c:v>2.3502689999999977E-3</c:v>
                </c:pt>
                <c:pt idx="148">
                  <c:v>2.6782139999999999E-3</c:v>
                </c:pt>
                <c:pt idx="149">
                  <c:v>2.6782139999999999E-3</c:v>
                </c:pt>
                <c:pt idx="150">
                  <c:v>2.6782139999999999E-3</c:v>
                </c:pt>
                <c:pt idx="151">
                  <c:v>3.4881290000000199E-3</c:v>
                </c:pt>
                <c:pt idx="152">
                  <c:v>3.4881290000000199E-3</c:v>
                </c:pt>
                <c:pt idx="153">
                  <c:v>3.2033830000000249E-3</c:v>
                </c:pt>
                <c:pt idx="154">
                  <c:v>3.0610110000000141E-3</c:v>
                </c:pt>
                <c:pt idx="155">
                  <c:v>3.4881290000000199E-3</c:v>
                </c:pt>
                <c:pt idx="156">
                  <c:v>3.4881290000000199E-3</c:v>
                </c:pt>
                <c:pt idx="157">
                  <c:v>3.4881290000000199E-3</c:v>
                </c:pt>
                <c:pt idx="158">
                  <c:v>3.4881290000000199E-3</c:v>
                </c:pt>
                <c:pt idx="159">
                  <c:v>3.4881290000000199E-3</c:v>
                </c:pt>
                <c:pt idx="160">
                  <c:v>3.2033830000000249E-3</c:v>
                </c:pt>
                <c:pt idx="161">
                  <c:v>3.0610110000000141E-3</c:v>
                </c:pt>
                <c:pt idx="162">
                  <c:v>3.4881290000000199E-3</c:v>
                </c:pt>
                <c:pt idx="163">
                  <c:v>3.4881290000000199E-3</c:v>
                </c:pt>
                <c:pt idx="164">
                  <c:v>3.4881290000000199E-3</c:v>
                </c:pt>
                <c:pt idx="165">
                  <c:v>3.4881290000000199E-3</c:v>
                </c:pt>
                <c:pt idx="166">
                  <c:v>3.4881290000000199E-3</c:v>
                </c:pt>
                <c:pt idx="167">
                  <c:v>3.2033830000000249E-3</c:v>
                </c:pt>
                <c:pt idx="168">
                  <c:v>3.0610110000000141E-3</c:v>
                </c:pt>
                <c:pt idx="169">
                  <c:v>3.4881290000000199E-3</c:v>
                </c:pt>
                <c:pt idx="170">
                  <c:v>3.4881290000000199E-3</c:v>
                </c:pt>
                <c:pt idx="171">
                  <c:v>3.4881290000000199E-3</c:v>
                </c:pt>
                <c:pt idx="172">
                  <c:v>3.4881290000000199E-3</c:v>
                </c:pt>
                <c:pt idx="173">
                  <c:v>3.4881290000000199E-3</c:v>
                </c:pt>
                <c:pt idx="174">
                  <c:v>3.2033830000000249E-3</c:v>
                </c:pt>
                <c:pt idx="175">
                  <c:v>3.0610110000000141E-3</c:v>
                </c:pt>
                <c:pt idx="176">
                  <c:v>3.4881290000000199E-3</c:v>
                </c:pt>
                <c:pt idx="177">
                  <c:v>3.4881290000000199E-3</c:v>
                </c:pt>
                <c:pt idx="178">
                  <c:v>3.4881290000000199E-3</c:v>
                </c:pt>
                <c:pt idx="179">
                  <c:v>3.4881290000000199E-3</c:v>
                </c:pt>
                <c:pt idx="180">
                  <c:v>3.4881290000000199E-3</c:v>
                </c:pt>
                <c:pt idx="181">
                  <c:v>3.1183380000000143E-3</c:v>
                </c:pt>
                <c:pt idx="182">
                  <c:v>2.9797449999999998E-3</c:v>
                </c:pt>
                <c:pt idx="183">
                  <c:v>3.3955230000000092E-3</c:v>
                </c:pt>
                <c:pt idx="184">
                  <c:v>3.3955230000000092E-3</c:v>
                </c:pt>
                <c:pt idx="185">
                  <c:v>3.3955230000000092E-3</c:v>
                </c:pt>
                <c:pt idx="186">
                  <c:v>3.3955230000000092E-3</c:v>
                </c:pt>
                <c:pt idx="187">
                  <c:v>3.3955230000000092E-3</c:v>
                </c:pt>
                <c:pt idx="188">
                  <c:v>3.1183380000000143E-3</c:v>
                </c:pt>
                <c:pt idx="189">
                  <c:v>2.9797449999999998E-3</c:v>
                </c:pt>
                <c:pt idx="190">
                  <c:v>3.3955230000000092E-3</c:v>
                </c:pt>
                <c:pt idx="191">
                  <c:v>3.3955230000000092E-3</c:v>
                </c:pt>
                <c:pt idx="192">
                  <c:v>3.3955230000000092E-3</c:v>
                </c:pt>
                <c:pt idx="193">
                  <c:v>3.3955230000000092E-3</c:v>
                </c:pt>
                <c:pt idx="194">
                  <c:v>3.3955230000000092E-3</c:v>
                </c:pt>
                <c:pt idx="195">
                  <c:v>3.1183380000000143E-3</c:v>
                </c:pt>
                <c:pt idx="196">
                  <c:v>2.9797449999999998E-3</c:v>
                </c:pt>
                <c:pt idx="197">
                  <c:v>3.3955230000000092E-3</c:v>
                </c:pt>
                <c:pt idx="198">
                  <c:v>3.3955230000000092E-3</c:v>
                </c:pt>
                <c:pt idx="199">
                  <c:v>3.3955230000000092E-3</c:v>
                </c:pt>
                <c:pt idx="200">
                  <c:v>3.3955230000000092E-3</c:v>
                </c:pt>
                <c:pt idx="201">
                  <c:v>3.3955230000000092E-3</c:v>
                </c:pt>
                <c:pt idx="202">
                  <c:v>3.1183380000000143E-3</c:v>
                </c:pt>
                <c:pt idx="203">
                  <c:v>2.9797449999999998E-3</c:v>
                </c:pt>
                <c:pt idx="204">
                  <c:v>3.3955230000000092E-3</c:v>
                </c:pt>
                <c:pt idx="205">
                  <c:v>3.3955230000000092E-3</c:v>
                </c:pt>
                <c:pt idx="206">
                  <c:v>3.3955230000000092E-3</c:v>
                </c:pt>
                <c:pt idx="207">
                  <c:v>3.3955230000000092E-3</c:v>
                </c:pt>
                <c:pt idx="208">
                  <c:v>3.3955230000000092E-3</c:v>
                </c:pt>
                <c:pt idx="209">
                  <c:v>3.1183380000000143E-3</c:v>
                </c:pt>
                <c:pt idx="210">
                  <c:v>2.9797449999999998E-3</c:v>
                </c:pt>
                <c:pt idx="211">
                  <c:v>3.3955230000000092E-3</c:v>
                </c:pt>
                <c:pt idx="212">
                  <c:v>3.3725650000000001E-3</c:v>
                </c:pt>
                <c:pt idx="213">
                  <c:v>3.3725650000000001E-3</c:v>
                </c:pt>
                <c:pt idx="214">
                  <c:v>3.3725650000000001E-3</c:v>
                </c:pt>
                <c:pt idx="215">
                  <c:v>3.3725650000000001E-3</c:v>
                </c:pt>
                <c:pt idx="216">
                  <c:v>3.0972540000000115E-3</c:v>
                </c:pt>
                <c:pt idx="217">
                  <c:v>2.9595980000000012E-3</c:v>
                </c:pt>
                <c:pt idx="218">
                  <c:v>3.3725650000000001E-3</c:v>
                </c:pt>
                <c:pt idx="219">
                  <c:v>3.3725650000000001E-3</c:v>
                </c:pt>
                <c:pt idx="220">
                  <c:v>3.3725650000000001E-3</c:v>
                </c:pt>
                <c:pt idx="221">
                  <c:v>3.3725650000000001E-3</c:v>
                </c:pt>
                <c:pt idx="222">
                  <c:v>3.3725650000000001E-3</c:v>
                </c:pt>
                <c:pt idx="223">
                  <c:v>3.0972540000000115E-3</c:v>
                </c:pt>
                <c:pt idx="224">
                  <c:v>2.9595980000000012E-3</c:v>
                </c:pt>
                <c:pt idx="225">
                  <c:v>3.3725650000000001E-3</c:v>
                </c:pt>
                <c:pt idx="226">
                  <c:v>3.3725650000000001E-3</c:v>
                </c:pt>
                <c:pt idx="227">
                  <c:v>3.3725650000000001E-3</c:v>
                </c:pt>
                <c:pt idx="228">
                  <c:v>3.3725650000000001E-3</c:v>
                </c:pt>
                <c:pt idx="229">
                  <c:v>3.3725650000000001E-3</c:v>
                </c:pt>
                <c:pt idx="230">
                  <c:v>3.0972540000000115E-3</c:v>
                </c:pt>
                <c:pt idx="231">
                  <c:v>2.9595980000000012E-3</c:v>
                </c:pt>
                <c:pt idx="232">
                  <c:v>3.3725650000000001E-3</c:v>
                </c:pt>
                <c:pt idx="233">
                  <c:v>3.3725650000000001E-3</c:v>
                </c:pt>
                <c:pt idx="234">
                  <c:v>3.3725650000000001E-3</c:v>
                </c:pt>
                <c:pt idx="235">
                  <c:v>3.3725650000000001E-3</c:v>
                </c:pt>
                <c:pt idx="236">
                  <c:v>3.3725650000000001E-3</c:v>
                </c:pt>
                <c:pt idx="237">
                  <c:v>3.0972540000000115E-3</c:v>
                </c:pt>
                <c:pt idx="238">
                  <c:v>2.9595980000000012E-3</c:v>
                </c:pt>
                <c:pt idx="239">
                  <c:v>3.3725650000000001E-3</c:v>
                </c:pt>
                <c:pt idx="240">
                  <c:v>3.3725650000000001E-3</c:v>
                </c:pt>
                <c:pt idx="241">
                  <c:v>3.3725650000000001E-3</c:v>
                </c:pt>
                <c:pt idx="242">
                  <c:v>3.3725650000000001E-3</c:v>
                </c:pt>
                <c:pt idx="243">
                  <c:v>2.8120479999999967E-3</c:v>
                </c:pt>
                <c:pt idx="244">
                  <c:v>2.5824929999999999E-3</c:v>
                </c:pt>
                <c:pt idx="245">
                  <c:v>2.4677150000000092E-3</c:v>
                </c:pt>
                <c:pt idx="246">
                  <c:v>2.8120479999999967E-3</c:v>
                </c:pt>
                <c:pt idx="247">
                  <c:v>2.8120479999999967E-3</c:v>
                </c:pt>
                <c:pt idx="248">
                  <c:v>2.8120479999999967E-3</c:v>
                </c:pt>
                <c:pt idx="249">
                  <c:v>2.8120479999999967E-3</c:v>
                </c:pt>
                <c:pt idx="250">
                  <c:v>2.8120479999999967E-3</c:v>
                </c:pt>
                <c:pt idx="251">
                  <c:v>2.5824929999999999E-3</c:v>
                </c:pt>
                <c:pt idx="252">
                  <c:v>2.4677150000000092E-3</c:v>
                </c:pt>
                <c:pt idx="253">
                  <c:v>2.8120479999999967E-3</c:v>
                </c:pt>
                <c:pt idx="254">
                  <c:v>2.8120479999999967E-3</c:v>
                </c:pt>
                <c:pt idx="255">
                  <c:v>2.8120479999999967E-3</c:v>
                </c:pt>
                <c:pt idx="256">
                  <c:v>2.8120479999999967E-3</c:v>
                </c:pt>
                <c:pt idx="257">
                  <c:v>2.8120479999999967E-3</c:v>
                </c:pt>
                <c:pt idx="258">
                  <c:v>2.5824929999999999E-3</c:v>
                </c:pt>
                <c:pt idx="259">
                  <c:v>2.4677150000000092E-3</c:v>
                </c:pt>
                <c:pt idx="260">
                  <c:v>2.8120479999999967E-3</c:v>
                </c:pt>
                <c:pt idx="261">
                  <c:v>2.8120479999999967E-3</c:v>
                </c:pt>
                <c:pt idx="262">
                  <c:v>2.8120479999999967E-3</c:v>
                </c:pt>
                <c:pt idx="263">
                  <c:v>2.8120479999999967E-3</c:v>
                </c:pt>
                <c:pt idx="264">
                  <c:v>2.8120479999999967E-3</c:v>
                </c:pt>
                <c:pt idx="265">
                  <c:v>2.5824929999999999E-3</c:v>
                </c:pt>
                <c:pt idx="266">
                  <c:v>2.4677150000000092E-3</c:v>
                </c:pt>
                <c:pt idx="267">
                  <c:v>2.8120479999999967E-3</c:v>
                </c:pt>
                <c:pt idx="268">
                  <c:v>2.8120479999999967E-3</c:v>
                </c:pt>
                <c:pt idx="269">
                  <c:v>2.8120479999999967E-3</c:v>
                </c:pt>
                <c:pt idx="270">
                  <c:v>2.8120479999999967E-3</c:v>
                </c:pt>
                <c:pt idx="271">
                  <c:v>2.8120479999999967E-3</c:v>
                </c:pt>
                <c:pt idx="272">
                  <c:v>2.5824929999999999E-3</c:v>
                </c:pt>
                <c:pt idx="273">
                  <c:v>2.3889760000000092E-3</c:v>
                </c:pt>
                <c:pt idx="274">
                  <c:v>2.7223220000000123E-3</c:v>
                </c:pt>
                <c:pt idx="275">
                  <c:v>2.7223220000000123E-3</c:v>
                </c:pt>
                <c:pt idx="276">
                  <c:v>2.7223220000000123E-3</c:v>
                </c:pt>
                <c:pt idx="277">
                  <c:v>2.7223220000000123E-3</c:v>
                </c:pt>
                <c:pt idx="278">
                  <c:v>2.7223220000000123E-3</c:v>
                </c:pt>
                <c:pt idx="279">
                  <c:v>2.500091000000015E-3</c:v>
                </c:pt>
                <c:pt idx="280">
                  <c:v>2.3889760000000092E-3</c:v>
                </c:pt>
                <c:pt idx="281">
                  <c:v>2.7223220000000123E-3</c:v>
                </c:pt>
                <c:pt idx="282">
                  <c:v>2.7223220000000123E-3</c:v>
                </c:pt>
                <c:pt idx="283">
                  <c:v>2.7223220000000123E-3</c:v>
                </c:pt>
                <c:pt idx="284">
                  <c:v>2.7223220000000123E-3</c:v>
                </c:pt>
                <c:pt idx="285">
                  <c:v>2.7223220000000123E-3</c:v>
                </c:pt>
                <c:pt idx="286">
                  <c:v>2.500091000000015E-3</c:v>
                </c:pt>
                <c:pt idx="287">
                  <c:v>2.3889760000000092E-3</c:v>
                </c:pt>
                <c:pt idx="288">
                  <c:v>2.7223220000000123E-3</c:v>
                </c:pt>
                <c:pt idx="289">
                  <c:v>2.7223220000000123E-3</c:v>
                </c:pt>
                <c:pt idx="290">
                  <c:v>2.7223220000000123E-3</c:v>
                </c:pt>
                <c:pt idx="291">
                  <c:v>2.7223220000000123E-3</c:v>
                </c:pt>
                <c:pt idx="292">
                  <c:v>2.7223220000000123E-3</c:v>
                </c:pt>
                <c:pt idx="293">
                  <c:v>2.500091000000015E-3</c:v>
                </c:pt>
                <c:pt idx="294">
                  <c:v>2.3889760000000092E-3</c:v>
                </c:pt>
                <c:pt idx="295">
                  <c:v>2.7223220000000123E-3</c:v>
                </c:pt>
                <c:pt idx="296">
                  <c:v>2.7223220000000123E-3</c:v>
                </c:pt>
                <c:pt idx="297">
                  <c:v>2.7223220000000123E-3</c:v>
                </c:pt>
                <c:pt idx="298">
                  <c:v>2.7223220000000123E-3</c:v>
                </c:pt>
                <c:pt idx="299">
                  <c:v>2.7223220000000123E-3</c:v>
                </c:pt>
                <c:pt idx="300">
                  <c:v>2.500091000000015E-3</c:v>
                </c:pt>
                <c:pt idx="301">
                  <c:v>2.3889760000000092E-3</c:v>
                </c:pt>
                <c:pt idx="302">
                  <c:v>2.7223220000000123E-3</c:v>
                </c:pt>
                <c:pt idx="303">
                  <c:v>2.7223220000000123E-3</c:v>
                </c:pt>
                <c:pt idx="304">
                  <c:v>2.8041820000000092E-3</c:v>
                </c:pt>
                <c:pt idx="305">
                  <c:v>2.8041820000000092E-3</c:v>
                </c:pt>
                <c:pt idx="306">
                  <c:v>2.8041820000000092E-3</c:v>
                </c:pt>
                <c:pt idx="307">
                  <c:v>2.5752689999999977E-3</c:v>
                </c:pt>
                <c:pt idx="308">
                  <c:v>2.4608130000000092E-3</c:v>
                </c:pt>
                <c:pt idx="309">
                  <c:v>2.8041820000000092E-3</c:v>
                </c:pt>
                <c:pt idx="310">
                  <c:v>2.8041820000000092E-3</c:v>
                </c:pt>
                <c:pt idx="311">
                  <c:v>2.8041820000000092E-3</c:v>
                </c:pt>
                <c:pt idx="312">
                  <c:v>2.8041820000000092E-3</c:v>
                </c:pt>
                <c:pt idx="313">
                  <c:v>2.8041820000000092E-3</c:v>
                </c:pt>
                <c:pt idx="314">
                  <c:v>2.5752689999999977E-3</c:v>
                </c:pt>
                <c:pt idx="315">
                  <c:v>2.4608130000000092E-3</c:v>
                </c:pt>
                <c:pt idx="316">
                  <c:v>2.8041820000000092E-3</c:v>
                </c:pt>
                <c:pt idx="317">
                  <c:v>2.8041820000000092E-3</c:v>
                </c:pt>
                <c:pt idx="318">
                  <c:v>2.8041820000000092E-3</c:v>
                </c:pt>
                <c:pt idx="319">
                  <c:v>2.8041820000000092E-3</c:v>
                </c:pt>
                <c:pt idx="320">
                  <c:v>2.8041820000000092E-3</c:v>
                </c:pt>
                <c:pt idx="321">
                  <c:v>2.5752689999999977E-3</c:v>
                </c:pt>
                <c:pt idx="322">
                  <c:v>2.4608130000000092E-3</c:v>
                </c:pt>
                <c:pt idx="323">
                  <c:v>2.8041820000000092E-3</c:v>
                </c:pt>
                <c:pt idx="324">
                  <c:v>2.8041820000000092E-3</c:v>
                </c:pt>
                <c:pt idx="325">
                  <c:v>2.8041820000000092E-3</c:v>
                </c:pt>
                <c:pt idx="326">
                  <c:v>2.8041820000000092E-3</c:v>
                </c:pt>
                <c:pt idx="327">
                  <c:v>2.8041820000000092E-3</c:v>
                </c:pt>
                <c:pt idx="328">
                  <c:v>2.5752689999999977E-3</c:v>
                </c:pt>
                <c:pt idx="329">
                  <c:v>2.4608130000000092E-3</c:v>
                </c:pt>
                <c:pt idx="330">
                  <c:v>2.8041820000000092E-3</c:v>
                </c:pt>
                <c:pt idx="331">
                  <c:v>2.8041820000000092E-3</c:v>
                </c:pt>
                <c:pt idx="332">
                  <c:v>2.8041820000000092E-3</c:v>
                </c:pt>
                <c:pt idx="333">
                  <c:v>2.8041820000000092E-3</c:v>
                </c:pt>
                <c:pt idx="334">
                  <c:v>2.296972E-3</c:v>
                </c:pt>
                <c:pt idx="335">
                  <c:v>2.1094640000000092E-3</c:v>
                </c:pt>
                <c:pt idx="336">
                  <c:v>2.0157100000000052E-3</c:v>
                </c:pt>
                <c:pt idx="337">
                  <c:v>2.296972E-3</c:v>
                </c:pt>
                <c:pt idx="338">
                  <c:v>2.296972E-3</c:v>
                </c:pt>
                <c:pt idx="339">
                  <c:v>2.296972E-3</c:v>
                </c:pt>
                <c:pt idx="340">
                  <c:v>2.296972E-3</c:v>
                </c:pt>
                <c:pt idx="341">
                  <c:v>2.296972E-3</c:v>
                </c:pt>
                <c:pt idx="342">
                  <c:v>2.1094640000000092E-3</c:v>
                </c:pt>
                <c:pt idx="343">
                  <c:v>2.0157100000000052E-3</c:v>
                </c:pt>
                <c:pt idx="344">
                  <c:v>2.296972E-3</c:v>
                </c:pt>
                <c:pt idx="345">
                  <c:v>2.296972E-3</c:v>
                </c:pt>
                <c:pt idx="346">
                  <c:v>2.296972E-3</c:v>
                </c:pt>
                <c:pt idx="347">
                  <c:v>2.296972E-3</c:v>
                </c:pt>
                <c:pt idx="348">
                  <c:v>2.296972E-3</c:v>
                </c:pt>
                <c:pt idx="349">
                  <c:v>2.1094640000000092E-3</c:v>
                </c:pt>
                <c:pt idx="350">
                  <c:v>2.0157100000000052E-3</c:v>
                </c:pt>
                <c:pt idx="351">
                  <c:v>2.296972E-3</c:v>
                </c:pt>
                <c:pt idx="352">
                  <c:v>2.296972E-3</c:v>
                </c:pt>
                <c:pt idx="353">
                  <c:v>2.296972E-3</c:v>
                </c:pt>
                <c:pt idx="354">
                  <c:v>2.296972E-3</c:v>
                </c:pt>
                <c:pt idx="355">
                  <c:v>2.296972E-3</c:v>
                </c:pt>
                <c:pt idx="356">
                  <c:v>2.1094640000000092E-3</c:v>
                </c:pt>
                <c:pt idx="357">
                  <c:v>2.0157100000000052E-3</c:v>
                </c:pt>
                <c:pt idx="358">
                  <c:v>2.296972E-3</c:v>
                </c:pt>
                <c:pt idx="359">
                  <c:v>2.296972E-3</c:v>
                </c:pt>
                <c:pt idx="360">
                  <c:v>2.296972E-3</c:v>
                </c:pt>
                <c:pt idx="361">
                  <c:v>2.296972E-3</c:v>
                </c:pt>
                <c:pt idx="362">
                  <c:v>2.296972E-3</c:v>
                </c:pt>
                <c:pt idx="363">
                  <c:v>2.1094640000000092E-3</c:v>
                </c:pt>
                <c:pt idx="364">
                  <c:v>2.0157100000000052E-3</c:v>
                </c:pt>
              </c:numCache>
            </c:numRef>
          </c:val>
        </c:ser>
        <c:ser>
          <c:idx val="5"/>
          <c:order val="7"/>
          <c:tx>
            <c:strRef>
              <c:f>'EPA Profiles by SCC - Small EGU'!$AE$2</c:f>
              <c:strCache>
                <c:ptCount val="1"/>
                <c:pt idx="0">
                  <c:v>Gas 6 -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EGU'!$AE$3:$AE$367</c:f>
              <c:numCache>
                <c:formatCode>#,##0.000000</c:formatCode>
                <c:ptCount val="365"/>
                <c:pt idx="0">
                  <c:v>2.542257E-3</c:v>
                </c:pt>
                <c:pt idx="1">
                  <c:v>2.8969909999999998E-3</c:v>
                </c:pt>
                <c:pt idx="2">
                  <c:v>2.8969909999999998E-3</c:v>
                </c:pt>
                <c:pt idx="3">
                  <c:v>2.8969909999999998E-3</c:v>
                </c:pt>
                <c:pt idx="4">
                  <c:v>2.8969909999999998E-3</c:v>
                </c:pt>
                <c:pt idx="5">
                  <c:v>2.8969909999999998E-3</c:v>
                </c:pt>
                <c:pt idx="6">
                  <c:v>2.6605020000000155E-3</c:v>
                </c:pt>
                <c:pt idx="7">
                  <c:v>2.542257E-3</c:v>
                </c:pt>
                <c:pt idx="8">
                  <c:v>2.8969909999999998E-3</c:v>
                </c:pt>
                <c:pt idx="9">
                  <c:v>2.8969909999999998E-3</c:v>
                </c:pt>
                <c:pt idx="10">
                  <c:v>2.8969909999999998E-3</c:v>
                </c:pt>
                <c:pt idx="11">
                  <c:v>2.8969909999999998E-3</c:v>
                </c:pt>
                <c:pt idx="12">
                  <c:v>2.8969909999999998E-3</c:v>
                </c:pt>
                <c:pt idx="13">
                  <c:v>2.6605020000000155E-3</c:v>
                </c:pt>
                <c:pt idx="14">
                  <c:v>2.542257E-3</c:v>
                </c:pt>
                <c:pt idx="15">
                  <c:v>2.8969909999999998E-3</c:v>
                </c:pt>
                <c:pt idx="16">
                  <c:v>2.8969909999999998E-3</c:v>
                </c:pt>
                <c:pt idx="17">
                  <c:v>2.8969909999999998E-3</c:v>
                </c:pt>
                <c:pt idx="18">
                  <c:v>2.8969909999999998E-3</c:v>
                </c:pt>
                <c:pt idx="19">
                  <c:v>2.8969909999999998E-3</c:v>
                </c:pt>
                <c:pt idx="20">
                  <c:v>2.6605020000000155E-3</c:v>
                </c:pt>
                <c:pt idx="21">
                  <c:v>2.542257E-3</c:v>
                </c:pt>
                <c:pt idx="22">
                  <c:v>2.8969909999999998E-3</c:v>
                </c:pt>
                <c:pt idx="23">
                  <c:v>2.8969909999999998E-3</c:v>
                </c:pt>
                <c:pt idx="24">
                  <c:v>2.8969909999999998E-3</c:v>
                </c:pt>
                <c:pt idx="25">
                  <c:v>2.8969909999999998E-3</c:v>
                </c:pt>
                <c:pt idx="26">
                  <c:v>2.8969909999999998E-3</c:v>
                </c:pt>
                <c:pt idx="27">
                  <c:v>2.6605020000000155E-3</c:v>
                </c:pt>
                <c:pt idx="28">
                  <c:v>2.542257E-3</c:v>
                </c:pt>
                <c:pt idx="29">
                  <c:v>2.8969909999999998E-3</c:v>
                </c:pt>
                <c:pt idx="30">
                  <c:v>2.8969909999999998E-3</c:v>
                </c:pt>
                <c:pt idx="31">
                  <c:v>3.203654000000018E-3</c:v>
                </c:pt>
                <c:pt idx="32">
                  <c:v>3.203654000000018E-3</c:v>
                </c:pt>
                <c:pt idx="33">
                  <c:v>3.203654000000018E-3</c:v>
                </c:pt>
                <c:pt idx="34">
                  <c:v>2.942131000000018E-3</c:v>
                </c:pt>
                <c:pt idx="35">
                  <c:v>2.8113700000000001E-3</c:v>
                </c:pt>
                <c:pt idx="36">
                  <c:v>3.203654000000018E-3</c:v>
                </c:pt>
                <c:pt idx="37">
                  <c:v>3.203654000000018E-3</c:v>
                </c:pt>
                <c:pt idx="38">
                  <c:v>3.203654000000018E-3</c:v>
                </c:pt>
                <c:pt idx="39">
                  <c:v>3.203654000000018E-3</c:v>
                </c:pt>
                <c:pt idx="40">
                  <c:v>3.203654000000018E-3</c:v>
                </c:pt>
                <c:pt idx="41">
                  <c:v>2.942131000000018E-3</c:v>
                </c:pt>
                <c:pt idx="42">
                  <c:v>2.8113700000000001E-3</c:v>
                </c:pt>
                <c:pt idx="43">
                  <c:v>3.203654000000018E-3</c:v>
                </c:pt>
                <c:pt idx="44">
                  <c:v>3.203654000000018E-3</c:v>
                </c:pt>
                <c:pt idx="45">
                  <c:v>3.203654000000018E-3</c:v>
                </c:pt>
                <c:pt idx="46">
                  <c:v>3.203654000000018E-3</c:v>
                </c:pt>
                <c:pt idx="47">
                  <c:v>3.203654000000018E-3</c:v>
                </c:pt>
                <c:pt idx="48">
                  <c:v>2.942131000000018E-3</c:v>
                </c:pt>
                <c:pt idx="49">
                  <c:v>2.8113700000000001E-3</c:v>
                </c:pt>
                <c:pt idx="50">
                  <c:v>3.203654000000018E-3</c:v>
                </c:pt>
                <c:pt idx="51">
                  <c:v>3.203654000000018E-3</c:v>
                </c:pt>
                <c:pt idx="52">
                  <c:v>3.203654000000018E-3</c:v>
                </c:pt>
                <c:pt idx="53">
                  <c:v>3.203654000000018E-3</c:v>
                </c:pt>
                <c:pt idx="54">
                  <c:v>3.203654000000018E-3</c:v>
                </c:pt>
                <c:pt idx="55">
                  <c:v>2.942131000000018E-3</c:v>
                </c:pt>
                <c:pt idx="56">
                  <c:v>2.8113700000000001E-3</c:v>
                </c:pt>
                <c:pt idx="57">
                  <c:v>3.203654000000018E-3</c:v>
                </c:pt>
                <c:pt idx="58">
                  <c:v>3.203654000000018E-3</c:v>
                </c:pt>
                <c:pt idx="59">
                  <c:v>2.8520749999999999E-3</c:v>
                </c:pt>
                <c:pt idx="60">
                  <c:v>2.8520749999999999E-3</c:v>
                </c:pt>
                <c:pt idx="61">
                  <c:v>2.8520749999999999E-3</c:v>
                </c:pt>
                <c:pt idx="62">
                  <c:v>2.6192519999999999E-3</c:v>
                </c:pt>
                <c:pt idx="63">
                  <c:v>2.502841E-3</c:v>
                </c:pt>
                <c:pt idx="64">
                  <c:v>2.8520749999999999E-3</c:v>
                </c:pt>
                <c:pt idx="65">
                  <c:v>2.8520749999999999E-3</c:v>
                </c:pt>
                <c:pt idx="66">
                  <c:v>2.8520749999999999E-3</c:v>
                </c:pt>
                <c:pt idx="67">
                  <c:v>2.8520749999999999E-3</c:v>
                </c:pt>
                <c:pt idx="68">
                  <c:v>2.8520749999999999E-3</c:v>
                </c:pt>
                <c:pt idx="69">
                  <c:v>2.6192519999999999E-3</c:v>
                </c:pt>
                <c:pt idx="70">
                  <c:v>2.502841E-3</c:v>
                </c:pt>
                <c:pt idx="71">
                  <c:v>2.8520749999999999E-3</c:v>
                </c:pt>
                <c:pt idx="72">
                  <c:v>2.8520749999999999E-3</c:v>
                </c:pt>
                <c:pt idx="73">
                  <c:v>2.8520749999999999E-3</c:v>
                </c:pt>
                <c:pt idx="74">
                  <c:v>2.8520749999999999E-3</c:v>
                </c:pt>
                <c:pt idx="75">
                  <c:v>2.8520749999999999E-3</c:v>
                </c:pt>
                <c:pt idx="76">
                  <c:v>2.6192519999999999E-3</c:v>
                </c:pt>
                <c:pt idx="77">
                  <c:v>2.502841E-3</c:v>
                </c:pt>
                <c:pt idx="78">
                  <c:v>2.8520749999999999E-3</c:v>
                </c:pt>
                <c:pt idx="79">
                  <c:v>2.8520749999999999E-3</c:v>
                </c:pt>
                <c:pt idx="80">
                  <c:v>2.8520749999999999E-3</c:v>
                </c:pt>
                <c:pt idx="81">
                  <c:v>2.8520749999999999E-3</c:v>
                </c:pt>
                <c:pt idx="82">
                  <c:v>2.8520749999999999E-3</c:v>
                </c:pt>
                <c:pt idx="83">
                  <c:v>2.6192519999999999E-3</c:v>
                </c:pt>
                <c:pt idx="84">
                  <c:v>2.502841E-3</c:v>
                </c:pt>
                <c:pt idx="85">
                  <c:v>2.8520749999999999E-3</c:v>
                </c:pt>
                <c:pt idx="86">
                  <c:v>2.8520749999999999E-3</c:v>
                </c:pt>
                <c:pt idx="87">
                  <c:v>2.8520749999999999E-3</c:v>
                </c:pt>
                <c:pt idx="88">
                  <c:v>2.8520749999999999E-3</c:v>
                </c:pt>
                <c:pt idx="89">
                  <c:v>2.8520749999999999E-3</c:v>
                </c:pt>
                <c:pt idx="90">
                  <c:v>2.728080000000016E-3</c:v>
                </c:pt>
                <c:pt idx="91">
                  <c:v>2.6068320000000012E-3</c:v>
                </c:pt>
                <c:pt idx="92">
                  <c:v>2.9705759999999999E-3</c:v>
                </c:pt>
                <c:pt idx="93">
                  <c:v>2.9705759999999999E-3</c:v>
                </c:pt>
                <c:pt idx="94">
                  <c:v>2.9705759999999999E-3</c:v>
                </c:pt>
                <c:pt idx="95">
                  <c:v>2.9705759999999999E-3</c:v>
                </c:pt>
                <c:pt idx="96">
                  <c:v>2.9705759999999999E-3</c:v>
                </c:pt>
                <c:pt idx="97">
                  <c:v>2.728080000000016E-3</c:v>
                </c:pt>
                <c:pt idx="98">
                  <c:v>2.6068320000000012E-3</c:v>
                </c:pt>
                <c:pt idx="99">
                  <c:v>2.9705759999999999E-3</c:v>
                </c:pt>
                <c:pt idx="100">
                  <c:v>2.9705759999999999E-3</c:v>
                </c:pt>
                <c:pt idx="101">
                  <c:v>2.9705759999999999E-3</c:v>
                </c:pt>
                <c:pt idx="102">
                  <c:v>2.9705759999999999E-3</c:v>
                </c:pt>
                <c:pt idx="103">
                  <c:v>2.9705759999999999E-3</c:v>
                </c:pt>
                <c:pt idx="104">
                  <c:v>2.728080000000016E-3</c:v>
                </c:pt>
                <c:pt idx="105">
                  <c:v>2.6068320000000012E-3</c:v>
                </c:pt>
                <c:pt idx="106">
                  <c:v>2.9705759999999999E-3</c:v>
                </c:pt>
                <c:pt idx="107">
                  <c:v>2.9705759999999999E-3</c:v>
                </c:pt>
                <c:pt idx="108">
                  <c:v>2.9705759999999999E-3</c:v>
                </c:pt>
                <c:pt idx="109">
                  <c:v>2.9705759999999999E-3</c:v>
                </c:pt>
                <c:pt idx="110">
                  <c:v>2.9705759999999999E-3</c:v>
                </c:pt>
                <c:pt idx="111">
                  <c:v>2.728080000000016E-3</c:v>
                </c:pt>
                <c:pt idx="112">
                  <c:v>2.6068320000000012E-3</c:v>
                </c:pt>
                <c:pt idx="113">
                  <c:v>2.9705759999999999E-3</c:v>
                </c:pt>
                <c:pt idx="114">
                  <c:v>2.9705759999999999E-3</c:v>
                </c:pt>
                <c:pt idx="115">
                  <c:v>2.9705759999999999E-3</c:v>
                </c:pt>
                <c:pt idx="116">
                  <c:v>2.9705759999999999E-3</c:v>
                </c:pt>
                <c:pt idx="117">
                  <c:v>2.9705759999999999E-3</c:v>
                </c:pt>
                <c:pt idx="118">
                  <c:v>2.728080000000016E-3</c:v>
                </c:pt>
                <c:pt idx="119">
                  <c:v>2.6068320000000012E-3</c:v>
                </c:pt>
                <c:pt idx="120">
                  <c:v>2.8520749999999999E-3</c:v>
                </c:pt>
                <c:pt idx="121">
                  <c:v>2.8520749999999999E-3</c:v>
                </c:pt>
                <c:pt idx="122">
                  <c:v>2.8520749999999999E-3</c:v>
                </c:pt>
                <c:pt idx="123">
                  <c:v>2.8520749999999999E-3</c:v>
                </c:pt>
                <c:pt idx="124">
                  <c:v>2.8520749999999999E-3</c:v>
                </c:pt>
                <c:pt idx="125">
                  <c:v>2.6192519999999999E-3</c:v>
                </c:pt>
                <c:pt idx="126">
                  <c:v>2.502841E-3</c:v>
                </c:pt>
                <c:pt idx="127">
                  <c:v>2.8520749999999999E-3</c:v>
                </c:pt>
                <c:pt idx="128">
                  <c:v>2.8520749999999999E-3</c:v>
                </c:pt>
                <c:pt idx="129">
                  <c:v>2.8520749999999999E-3</c:v>
                </c:pt>
                <c:pt idx="130">
                  <c:v>2.8520749999999999E-3</c:v>
                </c:pt>
                <c:pt idx="131">
                  <c:v>2.8520749999999999E-3</c:v>
                </c:pt>
                <c:pt idx="132">
                  <c:v>2.6192519999999999E-3</c:v>
                </c:pt>
                <c:pt idx="133">
                  <c:v>2.502841E-3</c:v>
                </c:pt>
                <c:pt idx="134">
                  <c:v>2.8520749999999999E-3</c:v>
                </c:pt>
                <c:pt idx="135">
                  <c:v>2.8520749999999999E-3</c:v>
                </c:pt>
                <c:pt idx="136">
                  <c:v>2.8520749999999999E-3</c:v>
                </c:pt>
                <c:pt idx="137">
                  <c:v>2.8520749999999999E-3</c:v>
                </c:pt>
                <c:pt idx="138">
                  <c:v>2.8520749999999999E-3</c:v>
                </c:pt>
                <c:pt idx="139">
                  <c:v>2.6192519999999999E-3</c:v>
                </c:pt>
                <c:pt idx="140">
                  <c:v>2.502841E-3</c:v>
                </c:pt>
                <c:pt idx="141">
                  <c:v>2.8520749999999999E-3</c:v>
                </c:pt>
                <c:pt idx="142">
                  <c:v>2.8520749999999999E-3</c:v>
                </c:pt>
                <c:pt idx="143">
                  <c:v>2.8520749999999999E-3</c:v>
                </c:pt>
                <c:pt idx="144">
                  <c:v>2.8520749999999999E-3</c:v>
                </c:pt>
                <c:pt idx="145">
                  <c:v>2.8520749999999999E-3</c:v>
                </c:pt>
                <c:pt idx="146">
                  <c:v>2.6192519999999999E-3</c:v>
                </c:pt>
                <c:pt idx="147">
                  <c:v>2.502841E-3</c:v>
                </c:pt>
                <c:pt idx="148">
                  <c:v>2.8520749999999999E-3</c:v>
                </c:pt>
                <c:pt idx="149">
                  <c:v>2.8520749999999999E-3</c:v>
                </c:pt>
                <c:pt idx="150">
                  <c:v>2.8520749999999999E-3</c:v>
                </c:pt>
                <c:pt idx="151">
                  <c:v>2.7440030000000157E-3</c:v>
                </c:pt>
                <c:pt idx="152">
                  <c:v>2.7440030000000157E-3</c:v>
                </c:pt>
                <c:pt idx="153">
                  <c:v>2.5200029999999998E-3</c:v>
                </c:pt>
                <c:pt idx="154">
                  <c:v>2.4080020000000002E-3</c:v>
                </c:pt>
                <c:pt idx="155">
                  <c:v>2.7440030000000157E-3</c:v>
                </c:pt>
                <c:pt idx="156">
                  <c:v>2.7440030000000157E-3</c:v>
                </c:pt>
                <c:pt idx="157">
                  <c:v>2.7440030000000157E-3</c:v>
                </c:pt>
                <c:pt idx="158">
                  <c:v>2.7440030000000157E-3</c:v>
                </c:pt>
                <c:pt idx="159">
                  <c:v>2.7440030000000157E-3</c:v>
                </c:pt>
                <c:pt idx="160">
                  <c:v>2.5200029999999998E-3</c:v>
                </c:pt>
                <c:pt idx="161">
                  <c:v>2.4080020000000002E-3</c:v>
                </c:pt>
                <c:pt idx="162">
                  <c:v>2.7440030000000157E-3</c:v>
                </c:pt>
                <c:pt idx="163">
                  <c:v>2.7440030000000157E-3</c:v>
                </c:pt>
                <c:pt idx="164">
                  <c:v>2.7440030000000157E-3</c:v>
                </c:pt>
                <c:pt idx="165">
                  <c:v>2.7440030000000157E-3</c:v>
                </c:pt>
                <c:pt idx="166">
                  <c:v>2.7440030000000157E-3</c:v>
                </c:pt>
                <c:pt idx="167">
                  <c:v>2.5200029999999998E-3</c:v>
                </c:pt>
                <c:pt idx="168">
                  <c:v>2.4080020000000002E-3</c:v>
                </c:pt>
                <c:pt idx="169">
                  <c:v>2.7440030000000157E-3</c:v>
                </c:pt>
                <c:pt idx="170">
                  <c:v>2.7440030000000157E-3</c:v>
                </c:pt>
                <c:pt idx="171">
                  <c:v>2.7440030000000157E-3</c:v>
                </c:pt>
                <c:pt idx="172">
                  <c:v>2.7440030000000157E-3</c:v>
                </c:pt>
                <c:pt idx="173">
                  <c:v>2.7440030000000157E-3</c:v>
                </c:pt>
                <c:pt idx="174">
                  <c:v>2.5200029999999998E-3</c:v>
                </c:pt>
                <c:pt idx="175">
                  <c:v>2.4080020000000002E-3</c:v>
                </c:pt>
                <c:pt idx="176">
                  <c:v>2.7440030000000157E-3</c:v>
                </c:pt>
                <c:pt idx="177">
                  <c:v>2.7440030000000157E-3</c:v>
                </c:pt>
                <c:pt idx="178">
                  <c:v>2.7440030000000157E-3</c:v>
                </c:pt>
                <c:pt idx="179">
                  <c:v>2.7440030000000157E-3</c:v>
                </c:pt>
                <c:pt idx="180">
                  <c:v>2.7440030000000157E-3</c:v>
                </c:pt>
                <c:pt idx="181">
                  <c:v>2.4531000000000106E-3</c:v>
                </c:pt>
                <c:pt idx="182">
                  <c:v>2.3440729999999999E-3</c:v>
                </c:pt>
                <c:pt idx="183">
                  <c:v>2.6711529999999999E-3</c:v>
                </c:pt>
                <c:pt idx="184">
                  <c:v>2.6711529999999999E-3</c:v>
                </c:pt>
                <c:pt idx="185">
                  <c:v>2.6711529999999999E-3</c:v>
                </c:pt>
                <c:pt idx="186">
                  <c:v>2.6711529999999999E-3</c:v>
                </c:pt>
                <c:pt idx="187">
                  <c:v>2.6711529999999999E-3</c:v>
                </c:pt>
                <c:pt idx="188">
                  <c:v>2.4531000000000106E-3</c:v>
                </c:pt>
                <c:pt idx="189">
                  <c:v>2.3440729999999999E-3</c:v>
                </c:pt>
                <c:pt idx="190">
                  <c:v>2.6711529999999999E-3</c:v>
                </c:pt>
                <c:pt idx="191">
                  <c:v>2.6711529999999999E-3</c:v>
                </c:pt>
                <c:pt idx="192">
                  <c:v>2.6711529999999999E-3</c:v>
                </c:pt>
                <c:pt idx="193">
                  <c:v>2.6711529999999999E-3</c:v>
                </c:pt>
                <c:pt idx="194">
                  <c:v>2.6711529999999999E-3</c:v>
                </c:pt>
                <c:pt idx="195">
                  <c:v>2.4531000000000106E-3</c:v>
                </c:pt>
                <c:pt idx="196">
                  <c:v>2.3440729999999999E-3</c:v>
                </c:pt>
                <c:pt idx="197">
                  <c:v>2.6711529999999999E-3</c:v>
                </c:pt>
                <c:pt idx="198">
                  <c:v>2.6711529999999999E-3</c:v>
                </c:pt>
                <c:pt idx="199">
                  <c:v>2.6711529999999999E-3</c:v>
                </c:pt>
                <c:pt idx="200">
                  <c:v>2.6711529999999999E-3</c:v>
                </c:pt>
                <c:pt idx="201">
                  <c:v>2.6711529999999999E-3</c:v>
                </c:pt>
                <c:pt idx="202">
                  <c:v>2.4531000000000106E-3</c:v>
                </c:pt>
                <c:pt idx="203">
                  <c:v>2.3440729999999999E-3</c:v>
                </c:pt>
                <c:pt idx="204">
                  <c:v>2.6711529999999999E-3</c:v>
                </c:pt>
                <c:pt idx="205">
                  <c:v>2.6711529999999999E-3</c:v>
                </c:pt>
                <c:pt idx="206">
                  <c:v>2.6711529999999999E-3</c:v>
                </c:pt>
                <c:pt idx="207">
                  <c:v>2.6711529999999999E-3</c:v>
                </c:pt>
                <c:pt idx="208">
                  <c:v>2.6711529999999999E-3</c:v>
                </c:pt>
                <c:pt idx="209">
                  <c:v>2.4531000000000106E-3</c:v>
                </c:pt>
                <c:pt idx="210">
                  <c:v>2.3440729999999999E-3</c:v>
                </c:pt>
                <c:pt idx="211">
                  <c:v>2.6711529999999999E-3</c:v>
                </c:pt>
                <c:pt idx="212">
                  <c:v>2.6530930000000135E-3</c:v>
                </c:pt>
                <c:pt idx="213">
                  <c:v>2.6530930000000135E-3</c:v>
                </c:pt>
                <c:pt idx="214">
                  <c:v>2.6530930000000135E-3</c:v>
                </c:pt>
                <c:pt idx="215">
                  <c:v>2.6530930000000135E-3</c:v>
                </c:pt>
                <c:pt idx="216">
                  <c:v>2.4365139999999999E-3</c:v>
                </c:pt>
                <c:pt idx="217">
                  <c:v>2.3282239999999998E-3</c:v>
                </c:pt>
                <c:pt idx="218">
                  <c:v>2.6530930000000135E-3</c:v>
                </c:pt>
                <c:pt idx="219">
                  <c:v>2.6530930000000135E-3</c:v>
                </c:pt>
                <c:pt idx="220">
                  <c:v>2.6530930000000135E-3</c:v>
                </c:pt>
                <c:pt idx="221">
                  <c:v>2.6530930000000135E-3</c:v>
                </c:pt>
                <c:pt idx="222">
                  <c:v>2.6530930000000135E-3</c:v>
                </c:pt>
                <c:pt idx="223">
                  <c:v>2.4365139999999999E-3</c:v>
                </c:pt>
                <c:pt idx="224">
                  <c:v>2.3282239999999998E-3</c:v>
                </c:pt>
                <c:pt idx="225">
                  <c:v>2.6530930000000135E-3</c:v>
                </c:pt>
                <c:pt idx="226">
                  <c:v>2.6530930000000135E-3</c:v>
                </c:pt>
                <c:pt idx="227">
                  <c:v>2.6530930000000135E-3</c:v>
                </c:pt>
                <c:pt idx="228">
                  <c:v>2.6530930000000135E-3</c:v>
                </c:pt>
                <c:pt idx="229">
                  <c:v>2.6530930000000135E-3</c:v>
                </c:pt>
                <c:pt idx="230">
                  <c:v>2.4365139999999999E-3</c:v>
                </c:pt>
                <c:pt idx="231">
                  <c:v>2.3282239999999998E-3</c:v>
                </c:pt>
                <c:pt idx="232">
                  <c:v>2.6530930000000135E-3</c:v>
                </c:pt>
                <c:pt idx="233">
                  <c:v>2.6530930000000135E-3</c:v>
                </c:pt>
                <c:pt idx="234">
                  <c:v>2.6530930000000135E-3</c:v>
                </c:pt>
                <c:pt idx="235">
                  <c:v>2.6530930000000135E-3</c:v>
                </c:pt>
                <c:pt idx="236">
                  <c:v>2.6530930000000135E-3</c:v>
                </c:pt>
                <c:pt idx="237">
                  <c:v>2.4365139999999999E-3</c:v>
                </c:pt>
                <c:pt idx="238">
                  <c:v>2.3282239999999998E-3</c:v>
                </c:pt>
                <c:pt idx="239">
                  <c:v>2.6530930000000135E-3</c:v>
                </c:pt>
                <c:pt idx="240">
                  <c:v>2.6530930000000135E-3</c:v>
                </c:pt>
                <c:pt idx="241">
                  <c:v>2.6530930000000135E-3</c:v>
                </c:pt>
                <c:pt idx="242">
                  <c:v>2.6530930000000135E-3</c:v>
                </c:pt>
                <c:pt idx="243">
                  <c:v>2.7517000000000106E-3</c:v>
                </c:pt>
                <c:pt idx="244">
                  <c:v>2.5270710000000174E-3</c:v>
                </c:pt>
                <c:pt idx="245">
                  <c:v>2.414757E-3</c:v>
                </c:pt>
                <c:pt idx="246">
                  <c:v>2.7517000000000106E-3</c:v>
                </c:pt>
                <c:pt idx="247">
                  <c:v>2.7517000000000106E-3</c:v>
                </c:pt>
                <c:pt idx="248">
                  <c:v>2.7517000000000106E-3</c:v>
                </c:pt>
                <c:pt idx="249">
                  <c:v>2.7517000000000106E-3</c:v>
                </c:pt>
                <c:pt idx="250">
                  <c:v>2.7517000000000106E-3</c:v>
                </c:pt>
                <c:pt idx="251">
                  <c:v>2.5270710000000174E-3</c:v>
                </c:pt>
                <c:pt idx="252">
                  <c:v>2.414757E-3</c:v>
                </c:pt>
                <c:pt idx="253">
                  <c:v>2.7517000000000106E-3</c:v>
                </c:pt>
                <c:pt idx="254">
                  <c:v>2.7517000000000106E-3</c:v>
                </c:pt>
                <c:pt idx="255">
                  <c:v>2.7517000000000106E-3</c:v>
                </c:pt>
                <c:pt idx="256">
                  <c:v>2.7517000000000106E-3</c:v>
                </c:pt>
                <c:pt idx="257">
                  <c:v>2.7517000000000106E-3</c:v>
                </c:pt>
                <c:pt idx="258">
                  <c:v>2.5270710000000174E-3</c:v>
                </c:pt>
                <c:pt idx="259">
                  <c:v>2.414757E-3</c:v>
                </c:pt>
                <c:pt idx="260">
                  <c:v>2.7517000000000106E-3</c:v>
                </c:pt>
                <c:pt idx="261">
                  <c:v>2.7517000000000106E-3</c:v>
                </c:pt>
                <c:pt idx="262">
                  <c:v>2.7517000000000106E-3</c:v>
                </c:pt>
                <c:pt idx="263">
                  <c:v>2.7517000000000106E-3</c:v>
                </c:pt>
                <c:pt idx="264">
                  <c:v>2.7517000000000106E-3</c:v>
                </c:pt>
                <c:pt idx="265">
                  <c:v>2.5270710000000174E-3</c:v>
                </c:pt>
                <c:pt idx="266">
                  <c:v>2.414757E-3</c:v>
                </c:pt>
                <c:pt idx="267">
                  <c:v>2.7517000000000106E-3</c:v>
                </c:pt>
                <c:pt idx="268">
                  <c:v>2.7517000000000106E-3</c:v>
                </c:pt>
                <c:pt idx="269">
                  <c:v>2.7517000000000106E-3</c:v>
                </c:pt>
                <c:pt idx="270">
                  <c:v>2.7517000000000106E-3</c:v>
                </c:pt>
                <c:pt idx="271">
                  <c:v>2.7517000000000106E-3</c:v>
                </c:pt>
                <c:pt idx="272">
                  <c:v>2.5270710000000174E-3</c:v>
                </c:pt>
                <c:pt idx="273">
                  <c:v>2.337708E-3</c:v>
                </c:pt>
                <c:pt idx="274">
                  <c:v>2.6638990000000156E-3</c:v>
                </c:pt>
                <c:pt idx="275">
                  <c:v>2.6638990000000156E-3</c:v>
                </c:pt>
                <c:pt idx="276">
                  <c:v>2.6638990000000156E-3</c:v>
                </c:pt>
                <c:pt idx="277">
                  <c:v>2.6638990000000156E-3</c:v>
                </c:pt>
                <c:pt idx="278">
                  <c:v>2.6638990000000156E-3</c:v>
                </c:pt>
                <c:pt idx="279">
                  <c:v>2.446438E-3</c:v>
                </c:pt>
                <c:pt idx="280">
                  <c:v>2.337708E-3</c:v>
                </c:pt>
                <c:pt idx="281">
                  <c:v>2.6638990000000156E-3</c:v>
                </c:pt>
                <c:pt idx="282">
                  <c:v>2.6638990000000156E-3</c:v>
                </c:pt>
                <c:pt idx="283">
                  <c:v>2.6638990000000156E-3</c:v>
                </c:pt>
                <c:pt idx="284">
                  <c:v>2.6638990000000156E-3</c:v>
                </c:pt>
                <c:pt idx="285">
                  <c:v>2.6638990000000156E-3</c:v>
                </c:pt>
                <c:pt idx="286">
                  <c:v>2.446438E-3</c:v>
                </c:pt>
                <c:pt idx="287">
                  <c:v>2.337708E-3</c:v>
                </c:pt>
                <c:pt idx="288">
                  <c:v>2.6638990000000156E-3</c:v>
                </c:pt>
                <c:pt idx="289">
                  <c:v>2.6638990000000156E-3</c:v>
                </c:pt>
                <c:pt idx="290">
                  <c:v>2.6638990000000156E-3</c:v>
                </c:pt>
                <c:pt idx="291">
                  <c:v>2.6638990000000156E-3</c:v>
                </c:pt>
                <c:pt idx="292">
                  <c:v>2.6638990000000156E-3</c:v>
                </c:pt>
                <c:pt idx="293">
                  <c:v>2.446438E-3</c:v>
                </c:pt>
                <c:pt idx="294">
                  <c:v>2.337708E-3</c:v>
                </c:pt>
                <c:pt idx="295">
                  <c:v>2.6638990000000156E-3</c:v>
                </c:pt>
                <c:pt idx="296">
                  <c:v>2.6638990000000156E-3</c:v>
                </c:pt>
                <c:pt idx="297">
                  <c:v>2.6638990000000156E-3</c:v>
                </c:pt>
                <c:pt idx="298">
                  <c:v>2.6638990000000156E-3</c:v>
                </c:pt>
                <c:pt idx="299">
                  <c:v>2.6638990000000156E-3</c:v>
                </c:pt>
                <c:pt idx="300">
                  <c:v>2.446438E-3</c:v>
                </c:pt>
                <c:pt idx="301">
                  <c:v>2.337708E-3</c:v>
                </c:pt>
                <c:pt idx="302">
                  <c:v>2.6638990000000156E-3</c:v>
                </c:pt>
                <c:pt idx="303">
                  <c:v>2.6638990000000156E-3</c:v>
                </c:pt>
                <c:pt idx="304">
                  <c:v>2.7440030000000157E-3</c:v>
                </c:pt>
                <c:pt idx="305">
                  <c:v>2.7440030000000157E-3</c:v>
                </c:pt>
                <c:pt idx="306">
                  <c:v>2.7440030000000157E-3</c:v>
                </c:pt>
                <c:pt idx="307">
                  <c:v>2.5200029999999998E-3</c:v>
                </c:pt>
                <c:pt idx="308">
                  <c:v>2.4080020000000002E-3</c:v>
                </c:pt>
                <c:pt idx="309">
                  <c:v>2.7440030000000157E-3</c:v>
                </c:pt>
                <c:pt idx="310">
                  <c:v>2.7440030000000157E-3</c:v>
                </c:pt>
                <c:pt idx="311">
                  <c:v>2.7440030000000157E-3</c:v>
                </c:pt>
                <c:pt idx="312">
                  <c:v>2.7440030000000157E-3</c:v>
                </c:pt>
                <c:pt idx="313">
                  <c:v>2.7440030000000157E-3</c:v>
                </c:pt>
                <c:pt idx="314">
                  <c:v>2.5200029999999998E-3</c:v>
                </c:pt>
                <c:pt idx="315">
                  <c:v>2.4080020000000002E-3</c:v>
                </c:pt>
                <c:pt idx="316">
                  <c:v>2.7440030000000157E-3</c:v>
                </c:pt>
                <c:pt idx="317">
                  <c:v>2.7440030000000157E-3</c:v>
                </c:pt>
                <c:pt idx="318">
                  <c:v>2.7440030000000157E-3</c:v>
                </c:pt>
                <c:pt idx="319">
                  <c:v>2.7440030000000157E-3</c:v>
                </c:pt>
                <c:pt idx="320">
                  <c:v>2.7440030000000157E-3</c:v>
                </c:pt>
                <c:pt idx="321">
                  <c:v>2.5200029999999998E-3</c:v>
                </c:pt>
                <c:pt idx="322">
                  <c:v>2.4080020000000002E-3</c:v>
                </c:pt>
                <c:pt idx="323">
                  <c:v>2.7440030000000157E-3</c:v>
                </c:pt>
                <c:pt idx="324">
                  <c:v>2.7440030000000157E-3</c:v>
                </c:pt>
                <c:pt idx="325">
                  <c:v>2.7440030000000157E-3</c:v>
                </c:pt>
                <c:pt idx="326">
                  <c:v>2.7440030000000157E-3</c:v>
                </c:pt>
                <c:pt idx="327">
                  <c:v>2.7440030000000157E-3</c:v>
                </c:pt>
                <c:pt idx="328">
                  <c:v>2.5200029999999998E-3</c:v>
                </c:pt>
                <c:pt idx="329">
                  <c:v>2.4080020000000002E-3</c:v>
                </c:pt>
                <c:pt idx="330">
                  <c:v>2.7440030000000157E-3</c:v>
                </c:pt>
                <c:pt idx="331">
                  <c:v>2.7440030000000157E-3</c:v>
                </c:pt>
                <c:pt idx="332">
                  <c:v>2.7440030000000157E-3</c:v>
                </c:pt>
                <c:pt idx="333">
                  <c:v>2.7440030000000157E-3</c:v>
                </c:pt>
                <c:pt idx="334">
                  <c:v>2.9048790000000052E-3</c:v>
                </c:pt>
                <c:pt idx="335">
                  <c:v>2.6677460000000147E-3</c:v>
                </c:pt>
                <c:pt idx="336">
                  <c:v>2.5491800000000133E-3</c:v>
                </c:pt>
                <c:pt idx="337">
                  <c:v>2.9048790000000052E-3</c:v>
                </c:pt>
                <c:pt idx="338">
                  <c:v>2.9048790000000052E-3</c:v>
                </c:pt>
                <c:pt idx="339">
                  <c:v>2.9048790000000052E-3</c:v>
                </c:pt>
                <c:pt idx="340">
                  <c:v>2.9048790000000052E-3</c:v>
                </c:pt>
                <c:pt idx="341">
                  <c:v>2.9048790000000052E-3</c:v>
                </c:pt>
                <c:pt idx="342">
                  <c:v>2.6677460000000147E-3</c:v>
                </c:pt>
                <c:pt idx="343">
                  <c:v>2.5491800000000133E-3</c:v>
                </c:pt>
                <c:pt idx="344">
                  <c:v>2.9048790000000052E-3</c:v>
                </c:pt>
                <c:pt idx="345">
                  <c:v>2.9048790000000052E-3</c:v>
                </c:pt>
                <c:pt idx="346">
                  <c:v>2.9048790000000052E-3</c:v>
                </c:pt>
                <c:pt idx="347">
                  <c:v>2.9048790000000052E-3</c:v>
                </c:pt>
                <c:pt idx="348">
                  <c:v>2.9048790000000052E-3</c:v>
                </c:pt>
                <c:pt idx="349">
                  <c:v>2.6677460000000147E-3</c:v>
                </c:pt>
                <c:pt idx="350">
                  <c:v>2.5491800000000133E-3</c:v>
                </c:pt>
                <c:pt idx="351">
                  <c:v>2.9048790000000052E-3</c:v>
                </c:pt>
                <c:pt idx="352">
                  <c:v>2.9048790000000052E-3</c:v>
                </c:pt>
                <c:pt idx="353">
                  <c:v>2.9048790000000052E-3</c:v>
                </c:pt>
                <c:pt idx="354">
                  <c:v>2.9048790000000052E-3</c:v>
                </c:pt>
                <c:pt idx="355">
                  <c:v>2.9048790000000052E-3</c:v>
                </c:pt>
                <c:pt idx="356">
                  <c:v>2.6677460000000147E-3</c:v>
                </c:pt>
                <c:pt idx="357">
                  <c:v>2.5491800000000133E-3</c:v>
                </c:pt>
                <c:pt idx="358">
                  <c:v>2.9048790000000052E-3</c:v>
                </c:pt>
                <c:pt idx="359">
                  <c:v>2.9048790000000052E-3</c:v>
                </c:pt>
                <c:pt idx="360">
                  <c:v>2.9048790000000052E-3</c:v>
                </c:pt>
                <c:pt idx="361">
                  <c:v>2.9048790000000052E-3</c:v>
                </c:pt>
                <c:pt idx="362">
                  <c:v>2.9048790000000052E-3</c:v>
                </c:pt>
                <c:pt idx="363">
                  <c:v>2.6677460000000147E-3</c:v>
                </c:pt>
                <c:pt idx="364">
                  <c:v>2.5491800000000133E-3</c:v>
                </c:pt>
              </c:numCache>
            </c:numRef>
          </c:val>
        </c:ser>
        <c:ser>
          <c:idx val="6"/>
          <c:order val="8"/>
          <c:tx>
            <c:strRef>
              <c:f>'EPA Profiles by SCC - Small EGU'!$AF$2</c:f>
              <c:strCache>
                <c:ptCount val="1"/>
                <c:pt idx="0">
                  <c:v>Gas 7 -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EGU'!$AF$3:$AF$367</c:f>
              <c:numCache>
                <c:formatCode>#,##0.000000</c:formatCode>
                <c:ptCount val="365"/>
                <c:pt idx="0">
                  <c:v>3.4188980000000001E-3</c:v>
                </c:pt>
                <c:pt idx="1">
                  <c:v>3.8959530000000002E-3</c:v>
                </c:pt>
                <c:pt idx="2">
                  <c:v>3.8959530000000002E-3</c:v>
                </c:pt>
                <c:pt idx="3">
                  <c:v>3.8959530000000002E-3</c:v>
                </c:pt>
                <c:pt idx="4">
                  <c:v>3.8959530000000002E-3</c:v>
                </c:pt>
                <c:pt idx="5">
                  <c:v>3.8959530000000002E-3</c:v>
                </c:pt>
                <c:pt idx="6">
                  <c:v>3.5779160000000169E-3</c:v>
                </c:pt>
                <c:pt idx="7">
                  <c:v>3.4188980000000001E-3</c:v>
                </c:pt>
                <c:pt idx="8">
                  <c:v>3.8959530000000002E-3</c:v>
                </c:pt>
                <c:pt idx="9">
                  <c:v>3.8959530000000002E-3</c:v>
                </c:pt>
                <c:pt idx="10">
                  <c:v>3.8959530000000002E-3</c:v>
                </c:pt>
                <c:pt idx="11">
                  <c:v>3.8959530000000002E-3</c:v>
                </c:pt>
                <c:pt idx="12">
                  <c:v>3.8959530000000002E-3</c:v>
                </c:pt>
                <c:pt idx="13">
                  <c:v>3.5779160000000169E-3</c:v>
                </c:pt>
                <c:pt idx="14">
                  <c:v>3.4188980000000001E-3</c:v>
                </c:pt>
                <c:pt idx="15">
                  <c:v>3.8959530000000002E-3</c:v>
                </c:pt>
                <c:pt idx="16">
                  <c:v>3.8959530000000002E-3</c:v>
                </c:pt>
                <c:pt idx="17">
                  <c:v>3.8959530000000002E-3</c:v>
                </c:pt>
                <c:pt idx="18">
                  <c:v>3.8959530000000002E-3</c:v>
                </c:pt>
                <c:pt idx="19">
                  <c:v>3.8959530000000002E-3</c:v>
                </c:pt>
                <c:pt idx="20">
                  <c:v>3.5779160000000169E-3</c:v>
                </c:pt>
                <c:pt idx="21">
                  <c:v>3.4188980000000001E-3</c:v>
                </c:pt>
                <c:pt idx="22">
                  <c:v>3.8959530000000002E-3</c:v>
                </c:pt>
                <c:pt idx="23">
                  <c:v>3.8959530000000002E-3</c:v>
                </c:pt>
                <c:pt idx="24">
                  <c:v>3.8959530000000002E-3</c:v>
                </c:pt>
                <c:pt idx="25">
                  <c:v>3.8959530000000002E-3</c:v>
                </c:pt>
                <c:pt idx="26">
                  <c:v>3.8959530000000002E-3</c:v>
                </c:pt>
                <c:pt idx="27">
                  <c:v>3.5779160000000169E-3</c:v>
                </c:pt>
                <c:pt idx="28">
                  <c:v>3.4188980000000001E-3</c:v>
                </c:pt>
                <c:pt idx="29">
                  <c:v>3.8959530000000002E-3</c:v>
                </c:pt>
                <c:pt idx="30">
                  <c:v>3.8959530000000002E-3</c:v>
                </c:pt>
                <c:pt idx="31">
                  <c:v>4.3083620000000274E-3</c:v>
                </c:pt>
                <c:pt idx="32">
                  <c:v>4.3083620000000274E-3</c:v>
                </c:pt>
                <c:pt idx="33">
                  <c:v>4.3083620000000274E-3</c:v>
                </c:pt>
                <c:pt idx="34">
                  <c:v>3.9566590000000004E-3</c:v>
                </c:pt>
                <c:pt idx="35">
                  <c:v>3.7808080000000127E-3</c:v>
                </c:pt>
                <c:pt idx="36">
                  <c:v>4.3083620000000274E-3</c:v>
                </c:pt>
                <c:pt idx="37">
                  <c:v>4.3083620000000274E-3</c:v>
                </c:pt>
                <c:pt idx="38">
                  <c:v>4.3083620000000274E-3</c:v>
                </c:pt>
                <c:pt idx="39">
                  <c:v>4.3083620000000274E-3</c:v>
                </c:pt>
                <c:pt idx="40">
                  <c:v>4.3083620000000274E-3</c:v>
                </c:pt>
                <c:pt idx="41">
                  <c:v>3.9566590000000004E-3</c:v>
                </c:pt>
                <c:pt idx="42">
                  <c:v>3.7808080000000127E-3</c:v>
                </c:pt>
                <c:pt idx="43">
                  <c:v>4.3083620000000274E-3</c:v>
                </c:pt>
                <c:pt idx="44">
                  <c:v>4.3083620000000274E-3</c:v>
                </c:pt>
                <c:pt idx="45">
                  <c:v>4.3083620000000274E-3</c:v>
                </c:pt>
                <c:pt idx="46">
                  <c:v>4.3083620000000274E-3</c:v>
                </c:pt>
                <c:pt idx="47">
                  <c:v>4.3083620000000274E-3</c:v>
                </c:pt>
                <c:pt idx="48">
                  <c:v>3.9566590000000004E-3</c:v>
                </c:pt>
                <c:pt idx="49">
                  <c:v>3.7808080000000127E-3</c:v>
                </c:pt>
                <c:pt idx="50">
                  <c:v>4.3083620000000274E-3</c:v>
                </c:pt>
                <c:pt idx="51">
                  <c:v>4.3083620000000274E-3</c:v>
                </c:pt>
                <c:pt idx="52">
                  <c:v>4.3083620000000274E-3</c:v>
                </c:pt>
                <c:pt idx="53">
                  <c:v>4.3083620000000274E-3</c:v>
                </c:pt>
                <c:pt idx="54">
                  <c:v>4.3083620000000274E-3</c:v>
                </c:pt>
                <c:pt idx="55">
                  <c:v>3.9566590000000004E-3</c:v>
                </c:pt>
                <c:pt idx="56">
                  <c:v>3.7808080000000127E-3</c:v>
                </c:pt>
                <c:pt idx="57">
                  <c:v>4.3083620000000274E-3</c:v>
                </c:pt>
                <c:pt idx="58">
                  <c:v>4.3083620000000274E-3</c:v>
                </c:pt>
                <c:pt idx="59">
                  <c:v>2.487274000000012E-3</c:v>
                </c:pt>
                <c:pt idx="60">
                  <c:v>2.487274000000012E-3</c:v>
                </c:pt>
                <c:pt idx="61">
                  <c:v>2.487274000000012E-3</c:v>
                </c:pt>
                <c:pt idx="62">
                  <c:v>2.2842310000000246E-3</c:v>
                </c:pt>
                <c:pt idx="63">
                  <c:v>2.1827100000000052E-3</c:v>
                </c:pt>
                <c:pt idx="64">
                  <c:v>2.487274000000012E-3</c:v>
                </c:pt>
                <c:pt idx="65">
                  <c:v>2.487274000000012E-3</c:v>
                </c:pt>
                <c:pt idx="66">
                  <c:v>2.487274000000012E-3</c:v>
                </c:pt>
                <c:pt idx="67">
                  <c:v>2.487274000000012E-3</c:v>
                </c:pt>
                <c:pt idx="68">
                  <c:v>2.487274000000012E-3</c:v>
                </c:pt>
                <c:pt idx="69">
                  <c:v>2.2842310000000246E-3</c:v>
                </c:pt>
                <c:pt idx="70">
                  <c:v>2.1827100000000052E-3</c:v>
                </c:pt>
                <c:pt idx="71">
                  <c:v>2.487274000000012E-3</c:v>
                </c:pt>
                <c:pt idx="72">
                  <c:v>2.487274000000012E-3</c:v>
                </c:pt>
                <c:pt idx="73">
                  <c:v>2.487274000000012E-3</c:v>
                </c:pt>
                <c:pt idx="74">
                  <c:v>2.487274000000012E-3</c:v>
                </c:pt>
                <c:pt idx="75">
                  <c:v>2.487274000000012E-3</c:v>
                </c:pt>
                <c:pt idx="76">
                  <c:v>2.2842310000000246E-3</c:v>
                </c:pt>
                <c:pt idx="77">
                  <c:v>2.1827100000000052E-3</c:v>
                </c:pt>
                <c:pt idx="78">
                  <c:v>2.487274000000012E-3</c:v>
                </c:pt>
                <c:pt idx="79">
                  <c:v>2.487274000000012E-3</c:v>
                </c:pt>
                <c:pt idx="80">
                  <c:v>2.487274000000012E-3</c:v>
                </c:pt>
                <c:pt idx="81">
                  <c:v>2.487274000000012E-3</c:v>
                </c:pt>
                <c:pt idx="82">
                  <c:v>2.487274000000012E-3</c:v>
                </c:pt>
                <c:pt idx="83">
                  <c:v>2.2842310000000246E-3</c:v>
                </c:pt>
                <c:pt idx="84">
                  <c:v>2.1827100000000052E-3</c:v>
                </c:pt>
                <c:pt idx="85">
                  <c:v>2.487274000000012E-3</c:v>
                </c:pt>
                <c:pt idx="86">
                  <c:v>2.487274000000012E-3</c:v>
                </c:pt>
                <c:pt idx="87">
                  <c:v>2.487274000000012E-3</c:v>
                </c:pt>
                <c:pt idx="88">
                  <c:v>2.487274000000012E-3</c:v>
                </c:pt>
                <c:pt idx="89">
                  <c:v>2.487274000000012E-3</c:v>
                </c:pt>
                <c:pt idx="90">
                  <c:v>2.3791400000000001E-3</c:v>
                </c:pt>
                <c:pt idx="91">
                  <c:v>2.2734000000000092E-3</c:v>
                </c:pt>
                <c:pt idx="92">
                  <c:v>2.5906190000000002E-3</c:v>
                </c:pt>
                <c:pt idx="93">
                  <c:v>2.5906190000000002E-3</c:v>
                </c:pt>
                <c:pt idx="94">
                  <c:v>2.5906190000000002E-3</c:v>
                </c:pt>
                <c:pt idx="95">
                  <c:v>2.5906190000000002E-3</c:v>
                </c:pt>
                <c:pt idx="96">
                  <c:v>2.5906190000000002E-3</c:v>
                </c:pt>
                <c:pt idx="97">
                  <c:v>2.3791400000000001E-3</c:v>
                </c:pt>
                <c:pt idx="98">
                  <c:v>2.2734000000000092E-3</c:v>
                </c:pt>
                <c:pt idx="99">
                  <c:v>2.5906190000000002E-3</c:v>
                </c:pt>
                <c:pt idx="100">
                  <c:v>2.5906190000000002E-3</c:v>
                </c:pt>
                <c:pt idx="101">
                  <c:v>2.5906190000000002E-3</c:v>
                </c:pt>
                <c:pt idx="102">
                  <c:v>2.5906190000000002E-3</c:v>
                </c:pt>
                <c:pt idx="103">
                  <c:v>2.5906190000000002E-3</c:v>
                </c:pt>
                <c:pt idx="104">
                  <c:v>2.3791400000000001E-3</c:v>
                </c:pt>
                <c:pt idx="105">
                  <c:v>2.2734000000000092E-3</c:v>
                </c:pt>
                <c:pt idx="106">
                  <c:v>2.5906190000000002E-3</c:v>
                </c:pt>
                <c:pt idx="107">
                  <c:v>2.5906190000000002E-3</c:v>
                </c:pt>
                <c:pt idx="108">
                  <c:v>2.5906190000000002E-3</c:v>
                </c:pt>
                <c:pt idx="109">
                  <c:v>2.5906190000000002E-3</c:v>
                </c:pt>
                <c:pt idx="110">
                  <c:v>2.5906190000000002E-3</c:v>
                </c:pt>
                <c:pt idx="111">
                  <c:v>2.3791400000000001E-3</c:v>
                </c:pt>
                <c:pt idx="112">
                  <c:v>2.2734000000000092E-3</c:v>
                </c:pt>
                <c:pt idx="113">
                  <c:v>2.5906190000000002E-3</c:v>
                </c:pt>
                <c:pt idx="114">
                  <c:v>2.5906190000000002E-3</c:v>
                </c:pt>
                <c:pt idx="115">
                  <c:v>2.5906190000000002E-3</c:v>
                </c:pt>
                <c:pt idx="116">
                  <c:v>2.5906190000000002E-3</c:v>
                </c:pt>
                <c:pt idx="117">
                  <c:v>2.5906190000000002E-3</c:v>
                </c:pt>
                <c:pt idx="118">
                  <c:v>2.3791400000000001E-3</c:v>
                </c:pt>
                <c:pt idx="119">
                  <c:v>2.2734000000000092E-3</c:v>
                </c:pt>
                <c:pt idx="120">
                  <c:v>2.487274000000012E-3</c:v>
                </c:pt>
                <c:pt idx="121">
                  <c:v>2.487274000000012E-3</c:v>
                </c:pt>
                <c:pt idx="122">
                  <c:v>2.487274000000012E-3</c:v>
                </c:pt>
                <c:pt idx="123">
                  <c:v>2.487274000000012E-3</c:v>
                </c:pt>
                <c:pt idx="124">
                  <c:v>2.487274000000012E-3</c:v>
                </c:pt>
                <c:pt idx="125">
                  <c:v>2.2842310000000246E-3</c:v>
                </c:pt>
                <c:pt idx="126">
                  <c:v>2.1827100000000052E-3</c:v>
                </c:pt>
                <c:pt idx="127">
                  <c:v>2.487274000000012E-3</c:v>
                </c:pt>
                <c:pt idx="128">
                  <c:v>2.487274000000012E-3</c:v>
                </c:pt>
                <c:pt idx="129">
                  <c:v>2.487274000000012E-3</c:v>
                </c:pt>
                <c:pt idx="130">
                  <c:v>2.487274000000012E-3</c:v>
                </c:pt>
                <c:pt idx="131">
                  <c:v>2.487274000000012E-3</c:v>
                </c:pt>
                <c:pt idx="132">
                  <c:v>2.2842310000000246E-3</c:v>
                </c:pt>
                <c:pt idx="133">
                  <c:v>2.1827100000000052E-3</c:v>
                </c:pt>
                <c:pt idx="134">
                  <c:v>2.487274000000012E-3</c:v>
                </c:pt>
                <c:pt idx="135">
                  <c:v>2.487274000000012E-3</c:v>
                </c:pt>
                <c:pt idx="136">
                  <c:v>2.487274000000012E-3</c:v>
                </c:pt>
                <c:pt idx="137">
                  <c:v>2.487274000000012E-3</c:v>
                </c:pt>
                <c:pt idx="138">
                  <c:v>2.487274000000012E-3</c:v>
                </c:pt>
                <c:pt idx="139">
                  <c:v>2.2842310000000246E-3</c:v>
                </c:pt>
                <c:pt idx="140">
                  <c:v>2.1827100000000052E-3</c:v>
                </c:pt>
                <c:pt idx="141">
                  <c:v>2.487274000000012E-3</c:v>
                </c:pt>
                <c:pt idx="142">
                  <c:v>2.487274000000012E-3</c:v>
                </c:pt>
                <c:pt idx="143">
                  <c:v>2.487274000000012E-3</c:v>
                </c:pt>
                <c:pt idx="144">
                  <c:v>2.487274000000012E-3</c:v>
                </c:pt>
                <c:pt idx="145">
                  <c:v>2.487274000000012E-3</c:v>
                </c:pt>
                <c:pt idx="146">
                  <c:v>2.2842310000000246E-3</c:v>
                </c:pt>
                <c:pt idx="147">
                  <c:v>2.1827100000000052E-3</c:v>
                </c:pt>
                <c:pt idx="148">
                  <c:v>2.487274000000012E-3</c:v>
                </c:pt>
                <c:pt idx="149">
                  <c:v>2.487274000000012E-3</c:v>
                </c:pt>
                <c:pt idx="150">
                  <c:v>2.487274000000012E-3</c:v>
                </c:pt>
                <c:pt idx="151">
                  <c:v>3.1899030000000169E-3</c:v>
                </c:pt>
                <c:pt idx="152">
                  <c:v>3.1899030000000169E-3</c:v>
                </c:pt>
                <c:pt idx="153">
                  <c:v>2.9295030000000052E-3</c:v>
                </c:pt>
                <c:pt idx="154">
                  <c:v>2.7993029999999999E-3</c:v>
                </c:pt>
                <c:pt idx="155">
                  <c:v>3.1899030000000169E-3</c:v>
                </c:pt>
                <c:pt idx="156">
                  <c:v>3.1899030000000169E-3</c:v>
                </c:pt>
                <c:pt idx="157">
                  <c:v>3.1899030000000169E-3</c:v>
                </c:pt>
                <c:pt idx="158">
                  <c:v>3.1899030000000169E-3</c:v>
                </c:pt>
                <c:pt idx="159">
                  <c:v>3.1899030000000169E-3</c:v>
                </c:pt>
                <c:pt idx="160">
                  <c:v>2.9295030000000052E-3</c:v>
                </c:pt>
                <c:pt idx="161">
                  <c:v>2.7993029999999999E-3</c:v>
                </c:pt>
                <c:pt idx="162">
                  <c:v>3.1899030000000169E-3</c:v>
                </c:pt>
                <c:pt idx="163">
                  <c:v>3.1899030000000169E-3</c:v>
                </c:pt>
                <c:pt idx="164">
                  <c:v>3.1899030000000169E-3</c:v>
                </c:pt>
                <c:pt idx="165">
                  <c:v>3.1899030000000169E-3</c:v>
                </c:pt>
                <c:pt idx="166">
                  <c:v>3.1899030000000169E-3</c:v>
                </c:pt>
                <c:pt idx="167">
                  <c:v>2.9295030000000052E-3</c:v>
                </c:pt>
                <c:pt idx="168">
                  <c:v>2.7993029999999999E-3</c:v>
                </c:pt>
                <c:pt idx="169">
                  <c:v>3.1899030000000169E-3</c:v>
                </c:pt>
                <c:pt idx="170">
                  <c:v>3.1899030000000169E-3</c:v>
                </c:pt>
                <c:pt idx="171">
                  <c:v>3.1899030000000169E-3</c:v>
                </c:pt>
                <c:pt idx="172">
                  <c:v>3.1899030000000169E-3</c:v>
                </c:pt>
                <c:pt idx="173">
                  <c:v>3.1899030000000169E-3</c:v>
                </c:pt>
                <c:pt idx="174">
                  <c:v>2.9295030000000052E-3</c:v>
                </c:pt>
                <c:pt idx="175">
                  <c:v>2.7993029999999999E-3</c:v>
                </c:pt>
                <c:pt idx="176">
                  <c:v>3.1899030000000169E-3</c:v>
                </c:pt>
                <c:pt idx="177">
                  <c:v>3.1899030000000169E-3</c:v>
                </c:pt>
                <c:pt idx="178">
                  <c:v>3.1899030000000169E-3</c:v>
                </c:pt>
                <c:pt idx="179">
                  <c:v>3.1899030000000169E-3</c:v>
                </c:pt>
                <c:pt idx="180">
                  <c:v>3.1899030000000169E-3</c:v>
                </c:pt>
                <c:pt idx="181">
                  <c:v>2.8517289999999999E-3</c:v>
                </c:pt>
                <c:pt idx="182">
                  <c:v>2.7249850000000166E-3</c:v>
                </c:pt>
                <c:pt idx="183">
                  <c:v>3.1052150000000001E-3</c:v>
                </c:pt>
                <c:pt idx="184">
                  <c:v>3.1052150000000001E-3</c:v>
                </c:pt>
                <c:pt idx="185">
                  <c:v>3.1052150000000001E-3</c:v>
                </c:pt>
                <c:pt idx="186">
                  <c:v>3.1052150000000001E-3</c:v>
                </c:pt>
                <c:pt idx="187">
                  <c:v>3.1052150000000001E-3</c:v>
                </c:pt>
                <c:pt idx="188">
                  <c:v>2.8517289999999999E-3</c:v>
                </c:pt>
                <c:pt idx="189">
                  <c:v>2.7249850000000166E-3</c:v>
                </c:pt>
                <c:pt idx="190">
                  <c:v>3.1052150000000001E-3</c:v>
                </c:pt>
                <c:pt idx="191">
                  <c:v>3.1052150000000001E-3</c:v>
                </c:pt>
                <c:pt idx="192">
                  <c:v>3.1052150000000001E-3</c:v>
                </c:pt>
                <c:pt idx="193">
                  <c:v>3.1052150000000001E-3</c:v>
                </c:pt>
                <c:pt idx="194">
                  <c:v>3.1052150000000001E-3</c:v>
                </c:pt>
                <c:pt idx="195">
                  <c:v>2.8517289999999999E-3</c:v>
                </c:pt>
                <c:pt idx="196">
                  <c:v>2.7249850000000166E-3</c:v>
                </c:pt>
                <c:pt idx="197">
                  <c:v>3.1052150000000001E-3</c:v>
                </c:pt>
                <c:pt idx="198">
                  <c:v>3.1052150000000001E-3</c:v>
                </c:pt>
                <c:pt idx="199">
                  <c:v>3.1052150000000001E-3</c:v>
                </c:pt>
                <c:pt idx="200">
                  <c:v>3.1052150000000001E-3</c:v>
                </c:pt>
                <c:pt idx="201">
                  <c:v>3.1052150000000001E-3</c:v>
                </c:pt>
                <c:pt idx="202">
                  <c:v>2.8517289999999999E-3</c:v>
                </c:pt>
                <c:pt idx="203">
                  <c:v>2.7249850000000166E-3</c:v>
                </c:pt>
                <c:pt idx="204">
                  <c:v>3.1052150000000001E-3</c:v>
                </c:pt>
                <c:pt idx="205">
                  <c:v>3.1052150000000001E-3</c:v>
                </c:pt>
                <c:pt idx="206">
                  <c:v>3.1052150000000001E-3</c:v>
                </c:pt>
                <c:pt idx="207">
                  <c:v>3.1052150000000001E-3</c:v>
                </c:pt>
                <c:pt idx="208">
                  <c:v>3.1052150000000001E-3</c:v>
                </c:pt>
                <c:pt idx="209">
                  <c:v>2.8517289999999999E-3</c:v>
                </c:pt>
                <c:pt idx="210">
                  <c:v>2.7249850000000166E-3</c:v>
                </c:pt>
                <c:pt idx="211">
                  <c:v>3.1052150000000001E-3</c:v>
                </c:pt>
                <c:pt idx="212">
                  <c:v>3.0842200000000151E-3</c:v>
                </c:pt>
                <c:pt idx="213">
                  <c:v>3.0842200000000151E-3</c:v>
                </c:pt>
                <c:pt idx="214">
                  <c:v>3.0842200000000151E-3</c:v>
                </c:pt>
                <c:pt idx="215">
                  <c:v>3.0842200000000151E-3</c:v>
                </c:pt>
                <c:pt idx="216">
                  <c:v>2.8324469999999927E-3</c:v>
                </c:pt>
                <c:pt idx="217">
                  <c:v>2.7065610000000153E-3</c:v>
                </c:pt>
                <c:pt idx="218">
                  <c:v>3.0842200000000151E-3</c:v>
                </c:pt>
                <c:pt idx="219">
                  <c:v>3.0842200000000151E-3</c:v>
                </c:pt>
                <c:pt idx="220">
                  <c:v>3.0842200000000151E-3</c:v>
                </c:pt>
                <c:pt idx="221">
                  <c:v>3.0842200000000151E-3</c:v>
                </c:pt>
                <c:pt idx="222">
                  <c:v>3.0842200000000151E-3</c:v>
                </c:pt>
                <c:pt idx="223">
                  <c:v>2.8324469999999927E-3</c:v>
                </c:pt>
                <c:pt idx="224">
                  <c:v>2.7065610000000153E-3</c:v>
                </c:pt>
                <c:pt idx="225">
                  <c:v>3.0842200000000151E-3</c:v>
                </c:pt>
                <c:pt idx="226">
                  <c:v>3.0842200000000151E-3</c:v>
                </c:pt>
                <c:pt idx="227">
                  <c:v>3.0842200000000151E-3</c:v>
                </c:pt>
                <c:pt idx="228">
                  <c:v>3.0842200000000151E-3</c:v>
                </c:pt>
                <c:pt idx="229">
                  <c:v>3.0842200000000151E-3</c:v>
                </c:pt>
                <c:pt idx="230">
                  <c:v>2.8324469999999927E-3</c:v>
                </c:pt>
                <c:pt idx="231">
                  <c:v>2.7065610000000153E-3</c:v>
                </c:pt>
                <c:pt idx="232">
                  <c:v>3.0842200000000151E-3</c:v>
                </c:pt>
                <c:pt idx="233">
                  <c:v>3.0842200000000151E-3</c:v>
                </c:pt>
                <c:pt idx="234">
                  <c:v>3.0842200000000151E-3</c:v>
                </c:pt>
                <c:pt idx="235">
                  <c:v>3.0842200000000151E-3</c:v>
                </c:pt>
                <c:pt idx="236">
                  <c:v>3.0842200000000151E-3</c:v>
                </c:pt>
                <c:pt idx="237">
                  <c:v>2.8324469999999927E-3</c:v>
                </c:pt>
                <c:pt idx="238">
                  <c:v>2.7065610000000153E-3</c:v>
                </c:pt>
                <c:pt idx="239">
                  <c:v>3.0842200000000151E-3</c:v>
                </c:pt>
                <c:pt idx="240">
                  <c:v>3.0842200000000151E-3</c:v>
                </c:pt>
                <c:pt idx="241">
                  <c:v>3.0842200000000151E-3</c:v>
                </c:pt>
                <c:pt idx="242">
                  <c:v>3.0842200000000151E-3</c:v>
                </c:pt>
                <c:pt idx="243">
                  <c:v>1.6510200000000041E-3</c:v>
                </c:pt>
                <c:pt idx="244">
                  <c:v>1.5162430000000063E-3</c:v>
                </c:pt>
                <c:pt idx="245">
                  <c:v>1.4488540000000001E-3</c:v>
                </c:pt>
                <c:pt idx="246">
                  <c:v>1.6510200000000041E-3</c:v>
                </c:pt>
                <c:pt idx="247">
                  <c:v>1.6510200000000041E-3</c:v>
                </c:pt>
                <c:pt idx="248">
                  <c:v>1.6510200000000041E-3</c:v>
                </c:pt>
                <c:pt idx="249">
                  <c:v>1.6510200000000041E-3</c:v>
                </c:pt>
                <c:pt idx="250">
                  <c:v>1.6510200000000041E-3</c:v>
                </c:pt>
                <c:pt idx="251">
                  <c:v>1.5162430000000063E-3</c:v>
                </c:pt>
                <c:pt idx="252">
                  <c:v>1.4488540000000001E-3</c:v>
                </c:pt>
                <c:pt idx="253">
                  <c:v>1.6510200000000041E-3</c:v>
                </c:pt>
                <c:pt idx="254">
                  <c:v>1.6510200000000041E-3</c:v>
                </c:pt>
                <c:pt idx="255">
                  <c:v>1.6510200000000041E-3</c:v>
                </c:pt>
                <c:pt idx="256">
                  <c:v>1.6510200000000041E-3</c:v>
                </c:pt>
                <c:pt idx="257">
                  <c:v>1.6510200000000041E-3</c:v>
                </c:pt>
                <c:pt idx="258">
                  <c:v>1.5162430000000063E-3</c:v>
                </c:pt>
                <c:pt idx="259">
                  <c:v>1.4488540000000001E-3</c:v>
                </c:pt>
                <c:pt idx="260">
                  <c:v>1.6510200000000041E-3</c:v>
                </c:pt>
                <c:pt idx="261">
                  <c:v>1.6510200000000041E-3</c:v>
                </c:pt>
                <c:pt idx="262">
                  <c:v>1.6510200000000041E-3</c:v>
                </c:pt>
                <c:pt idx="263">
                  <c:v>1.6510200000000041E-3</c:v>
                </c:pt>
                <c:pt idx="264">
                  <c:v>1.6510200000000041E-3</c:v>
                </c:pt>
                <c:pt idx="265">
                  <c:v>1.5162430000000063E-3</c:v>
                </c:pt>
                <c:pt idx="266">
                  <c:v>1.4488540000000001E-3</c:v>
                </c:pt>
                <c:pt idx="267">
                  <c:v>1.6510200000000041E-3</c:v>
                </c:pt>
                <c:pt idx="268">
                  <c:v>1.6510200000000041E-3</c:v>
                </c:pt>
                <c:pt idx="269">
                  <c:v>1.6510200000000041E-3</c:v>
                </c:pt>
                <c:pt idx="270">
                  <c:v>1.6510200000000041E-3</c:v>
                </c:pt>
                <c:pt idx="271">
                  <c:v>1.6510200000000041E-3</c:v>
                </c:pt>
                <c:pt idx="272">
                  <c:v>1.5162430000000063E-3</c:v>
                </c:pt>
                <c:pt idx="273">
                  <c:v>1.402625E-3</c:v>
                </c:pt>
                <c:pt idx="274">
                  <c:v>1.598340000000008E-3</c:v>
                </c:pt>
                <c:pt idx="275">
                  <c:v>1.598340000000008E-3</c:v>
                </c:pt>
                <c:pt idx="276">
                  <c:v>1.598340000000008E-3</c:v>
                </c:pt>
                <c:pt idx="277">
                  <c:v>1.598340000000008E-3</c:v>
                </c:pt>
                <c:pt idx="278">
                  <c:v>1.598340000000008E-3</c:v>
                </c:pt>
                <c:pt idx="279">
                  <c:v>1.467863E-3</c:v>
                </c:pt>
                <c:pt idx="280">
                  <c:v>1.402625E-3</c:v>
                </c:pt>
                <c:pt idx="281">
                  <c:v>1.598340000000008E-3</c:v>
                </c:pt>
                <c:pt idx="282">
                  <c:v>1.598340000000008E-3</c:v>
                </c:pt>
                <c:pt idx="283">
                  <c:v>1.598340000000008E-3</c:v>
                </c:pt>
                <c:pt idx="284">
                  <c:v>1.598340000000008E-3</c:v>
                </c:pt>
                <c:pt idx="285">
                  <c:v>1.598340000000008E-3</c:v>
                </c:pt>
                <c:pt idx="286">
                  <c:v>1.467863E-3</c:v>
                </c:pt>
                <c:pt idx="287">
                  <c:v>1.402625E-3</c:v>
                </c:pt>
                <c:pt idx="288">
                  <c:v>1.598340000000008E-3</c:v>
                </c:pt>
                <c:pt idx="289">
                  <c:v>1.598340000000008E-3</c:v>
                </c:pt>
                <c:pt idx="290">
                  <c:v>1.598340000000008E-3</c:v>
                </c:pt>
                <c:pt idx="291">
                  <c:v>1.598340000000008E-3</c:v>
                </c:pt>
                <c:pt idx="292">
                  <c:v>1.598340000000008E-3</c:v>
                </c:pt>
                <c:pt idx="293">
                  <c:v>1.467863E-3</c:v>
                </c:pt>
                <c:pt idx="294">
                  <c:v>1.402625E-3</c:v>
                </c:pt>
                <c:pt idx="295">
                  <c:v>1.598340000000008E-3</c:v>
                </c:pt>
                <c:pt idx="296">
                  <c:v>1.598340000000008E-3</c:v>
                </c:pt>
                <c:pt idx="297">
                  <c:v>1.598340000000008E-3</c:v>
                </c:pt>
                <c:pt idx="298">
                  <c:v>1.598340000000008E-3</c:v>
                </c:pt>
                <c:pt idx="299">
                  <c:v>1.598340000000008E-3</c:v>
                </c:pt>
                <c:pt idx="300">
                  <c:v>1.467863E-3</c:v>
                </c:pt>
                <c:pt idx="301">
                  <c:v>1.402625E-3</c:v>
                </c:pt>
                <c:pt idx="302">
                  <c:v>1.598340000000008E-3</c:v>
                </c:pt>
                <c:pt idx="303">
                  <c:v>1.598340000000008E-3</c:v>
                </c:pt>
                <c:pt idx="304">
                  <c:v>1.6464020000000095E-3</c:v>
                </c:pt>
                <c:pt idx="305">
                  <c:v>1.6464020000000095E-3</c:v>
                </c:pt>
                <c:pt idx="306">
                  <c:v>1.6464020000000095E-3</c:v>
                </c:pt>
                <c:pt idx="307">
                  <c:v>1.5120020000000066E-3</c:v>
                </c:pt>
                <c:pt idx="308">
                  <c:v>1.4448010000000001E-3</c:v>
                </c:pt>
                <c:pt idx="309">
                  <c:v>1.6464020000000095E-3</c:v>
                </c:pt>
                <c:pt idx="310">
                  <c:v>1.6464020000000095E-3</c:v>
                </c:pt>
                <c:pt idx="311">
                  <c:v>1.6464020000000095E-3</c:v>
                </c:pt>
                <c:pt idx="312">
                  <c:v>1.6464020000000095E-3</c:v>
                </c:pt>
                <c:pt idx="313">
                  <c:v>1.6464020000000095E-3</c:v>
                </c:pt>
                <c:pt idx="314">
                  <c:v>1.5120020000000066E-3</c:v>
                </c:pt>
                <c:pt idx="315">
                  <c:v>1.4448010000000001E-3</c:v>
                </c:pt>
                <c:pt idx="316">
                  <c:v>1.6464020000000095E-3</c:v>
                </c:pt>
                <c:pt idx="317">
                  <c:v>1.6464020000000095E-3</c:v>
                </c:pt>
                <c:pt idx="318">
                  <c:v>1.6464020000000095E-3</c:v>
                </c:pt>
                <c:pt idx="319">
                  <c:v>1.6464020000000095E-3</c:v>
                </c:pt>
                <c:pt idx="320">
                  <c:v>1.6464020000000095E-3</c:v>
                </c:pt>
                <c:pt idx="321">
                  <c:v>1.5120020000000066E-3</c:v>
                </c:pt>
                <c:pt idx="322">
                  <c:v>1.4448010000000001E-3</c:v>
                </c:pt>
                <c:pt idx="323">
                  <c:v>1.6464020000000095E-3</c:v>
                </c:pt>
                <c:pt idx="324">
                  <c:v>1.6464020000000095E-3</c:v>
                </c:pt>
                <c:pt idx="325">
                  <c:v>1.6464020000000095E-3</c:v>
                </c:pt>
                <c:pt idx="326">
                  <c:v>1.6464020000000095E-3</c:v>
                </c:pt>
                <c:pt idx="327">
                  <c:v>1.6464020000000095E-3</c:v>
                </c:pt>
                <c:pt idx="328">
                  <c:v>1.5120020000000066E-3</c:v>
                </c:pt>
                <c:pt idx="329">
                  <c:v>1.4448010000000001E-3</c:v>
                </c:pt>
                <c:pt idx="330">
                  <c:v>1.6464020000000095E-3</c:v>
                </c:pt>
                <c:pt idx="331">
                  <c:v>1.6464020000000095E-3</c:v>
                </c:pt>
                <c:pt idx="332">
                  <c:v>1.6464020000000095E-3</c:v>
                </c:pt>
                <c:pt idx="333">
                  <c:v>1.6464020000000095E-3</c:v>
                </c:pt>
                <c:pt idx="334">
                  <c:v>3.9065610000000002E-3</c:v>
                </c:pt>
                <c:pt idx="335">
                  <c:v>3.5876580000000092E-3</c:v>
                </c:pt>
                <c:pt idx="336">
                  <c:v>3.4282070000000143E-3</c:v>
                </c:pt>
                <c:pt idx="337">
                  <c:v>3.9065610000000002E-3</c:v>
                </c:pt>
                <c:pt idx="338">
                  <c:v>3.9065610000000002E-3</c:v>
                </c:pt>
                <c:pt idx="339">
                  <c:v>3.9065610000000002E-3</c:v>
                </c:pt>
                <c:pt idx="340">
                  <c:v>3.9065610000000002E-3</c:v>
                </c:pt>
                <c:pt idx="341">
                  <c:v>3.9065610000000002E-3</c:v>
                </c:pt>
                <c:pt idx="342">
                  <c:v>3.5876580000000092E-3</c:v>
                </c:pt>
                <c:pt idx="343">
                  <c:v>3.4282070000000143E-3</c:v>
                </c:pt>
                <c:pt idx="344">
                  <c:v>3.9065610000000002E-3</c:v>
                </c:pt>
                <c:pt idx="345">
                  <c:v>3.9065610000000002E-3</c:v>
                </c:pt>
                <c:pt idx="346">
                  <c:v>3.9065610000000002E-3</c:v>
                </c:pt>
                <c:pt idx="347">
                  <c:v>3.9065610000000002E-3</c:v>
                </c:pt>
                <c:pt idx="348">
                  <c:v>3.9065610000000002E-3</c:v>
                </c:pt>
                <c:pt idx="349">
                  <c:v>3.5876580000000092E-3</c:v>
                </c:pt>
                <c:pt idx="350">
                  <c:v>3.4282070000000143E-3</c:v>
                </c:pt>
                <c:pt idx="351">
                  <c:v>3.9065610000000002E-3</c:v>
                </c:pt>
                <c:pt idx="352">
                  <c:v>3.9065610000000002E-3</c:v>
                </c:pt>
                <c:pt idx="353">
                  <c:v>3.9065610000000002E-3</c:v>
                </c:pt>
                <c:pt idx="354">
                  <c:v>3.9065610000000002E-3</c:v>
                </c:pt>
                <c:pt idx="355">
                  <c:v>3.9065610000000002E-3</c:v>
                </c:pt>
                <c:pt idx="356">
                  <c:v>3.5876580000000092E-3</c:v>
                </c:pt>
                <c:pt idx="357">
                  <c:v>3.4282070000000143E-3</c:v>
                </c:pt>
                <c:pt idx="358">
                  <c:v>3.9065610000000002E-3</c:v>
                </c:pt>
                <c:pt idx="359">
                  <c:v>3.9065610000000002E-3</c:v>
                </c:pt>
                <c:pt idx="360">
                  <c:v>3.9065610000000002E-3</c:v>
                </c:pt>
                <c:pt idx="361">
                  <c:v>3.9065610000000002E-3</c:v>
                </c:pt>
                <c:pt idx="362">
                  <c:v>3.9065610000000002E-3</c:v>
                </c:pt>
                <c:pt idx="363">
                  <c:v>3.5876580000000092E-3</c:v>
                </c:pt>
                <c:pt idx="364">
                  <c:v>3.4282070000000143E-3</c:v>
                </c:pt>
              </c:numCache>
            </c:numRef>
          </c:val>
        </c:ser>
        <c:ser>
          <c:idx val="7"/>
          <c:order val="9"/>
          <c:tx>
            <c:strRef>
              <c:f>'EPA Profiles by SCC - Small EGU'!$AG$2</c:f>
              <c:strCache>
                <c:ptCount val="1"/>
                <c:pt idx="0">
                  <c:v>Gas 8 -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EGU'!$AG$3:$AG$367</c:f>
              <c:numCache>
                <c:formatCode>#,##0.000000</c:formatCode>
                <c:ptCount val="365"/>
                <c:pt idx="0">
                  <c:v>2.4326769999999977E-3</c:v>
                </c:pt>
                <c:pt idx="1">
                  <c:v>2.7721200000000138E-3</c:v>
                </c:pt>
                <c:pt idx="2">
                  <c:v>2.7721200000000138E-3</c:v>
                </c:pt>
                <c:pt idx="3">
                  <c:v>2.7721200000000138E-3</c:v>
                </c:pt>
                <c:pt idx="4">
                  <c:v>2.7721200000000138E-3</c:v>
                </c:pt>
                <c:pt idx="5">
                  <c:v>2.7721200000000138E-3</c:v>
                </c:pt>
                <c:pt idx="6">
                  <c:v>2.5458250000000011E-3</c:v>
                </c:pt>
                <c:pt idx="7">
                  <c:v>2.4326769999999977E-3</c:v>
                </c:pt>
                <c:pt idx="8">
                  <c:v>2.7721200000000138E-3</c:v>
                </c:pt>
                <c:pt idx="9">
                  <c:v>2.7721200000000138E-3</c:v>
                </c:pt>
                <c:pt idx="10">
                  <c:v>2.7721200000000138E-3</c:v>
                </c:pt>
                <c:pt idx="11">
                  <c:v>2.7721200000000138E-3</c:v>
                </c:pt>
                <c:pt idx="12">
                  <c:v>2.7721200000000138E-3</c:v>
                </c:pt>
                <c:pt idx="13">
                  <c:v>2.5458250000000011E-3</c:v>
                </c:pt>
                <c:pt idx="14">
                  <c:v>2.4326769999999977E-3</c:v>
                </c:pt>
                <c:pt idx="15">
                  <c:v>2.7721200000000138E-3</c:v>
                </c:pt>
                <c:pt idx="16">
                  <c:v>2.7721200000000138E-3</c:v>
                </c:pt>
                <c:pt idx="17">
                  <c:v>2.7721200000000138E-3</c:v>
                </c:pt>
                <c:pt idx="18">
                  <c:v>2.7721200000000138E-3</c:v>
                </c:pt>
                <c:pt idx="19">
                  <c:v>2.7721200000000138E-3</c:v>
                </c:pt>
                <c:pt idx="20">
                  <c:v>2.5458250000000011E-3</c:v>
                </c:pt>
                <c:pt idx="21">
                  <c:v>2.4326769999999977E-3</c:v>
                </c:pt>
                <c:pt idx="22">
                  <c:v>2.7721200000000138E-3</c:v>
                </c:pt>
                <c:pt idx="23">
                  <c:v>2.7721200000000138E-3</c:v>
                </c:pt>
                <c:pt idx="24">
                  <c:v>2.7721200000000138E-3</c:v>
                </c:pt>
                <c:pt idx="25">
                  <c:v>2.7721200000000138E-3</c:v>
                </c:pt>
                <c:pt idx="26">
                  <c:v>2.7721200000000138E-3</c:v>
                </c:pt>
                <c:pt idx="27">
                  <c:v>2.5458250000000011E-3</c:v>
                </c:pt>
                <c:pt idx="28">
                  <c:v>2.4326769999999977E-3</c:v>
                </c:pt>
                <c:pt idx="29">
                  <c:v>2.7721200000000138E-3</c:v>
                </c:pt>
                <c:pt idx="30">
                  <c:v>2.7721200000000138E-3</c:v>
                </c:pt>
                <c:pt idx="31">
                  <c:v>3.0655660000000052E-3</c:v>
                </c:pt>
                <c:pt idx="32">
                  <c:v>3.0655660000000052E-3</c:v>
                </c:pt>
                <c:pt idx="33">
                  <c:v>3.0655660000000052E-3</c:v>
                </c:pt>
                <c:pt idx="34">
                  <c:v>2.8153150000000001E-3</c:v>
                </c:pt>
                <c:pt idx="35">
                  <c:v>2.6901900000000168E-3</c:v>
                </c:pt>
                <c:pt idx="36">
                  <c:v>3.0655660000000052E-3</c:v>
                </c:pt>
                <c:pt idx="37">
                  <c:v>3.0655660000000052E-3</c:v>
                </c:pt>
                <c:pt idx="38">
                  <c:v>3.0655660000000052E-3</c:v>
                </c:pt>
                <c:pt idx="39">
                  <c:v>3.0655660000000052E-3</c:v>
                </c:pt>
                <c:pt idx="40">
                  <c:v>3.0655660000000052E-3</c:v>
                </c:pt>
                <c:pt idx="41">
                  <c:v>2.8153150000000001E-3</c:v>
                </c:pt>
                <c:pt idx="42">
                  <c:v>2.6901900000000168E-3</c:v>
                </c:pt>
                <c:pt idx="43">
                  <c:v>3.0655660000000052E-3</c:v>
                </c:pt>
                <c:pt idx="44">
                  <c:v>3.0655660000000052E-3</c:v>
                </c:pt>
                <c:pt idx="45">
                  <c:v>3.0655660000000052E-3</c:v>
                </c:pt>
                <c:pt idx="46">
                  <c:v>3.0655660000000052E-3</c:v>
                </c:pt>
                <c:pt idx="47">
                  <c:v>3.0655660000000052E-3</c:v>
                </c:pt>
                <c:pt idx="48">
                  <c:v>2.8153150000000001E-3</c:v>
                </c:pt>
                <c:pt idx="49">
                  <c:v>2.6901900000000168E-3</c:v>
                </c:pt>
                <c:pt idx="50">
                  <c:v>3.0655660000000052E-3</c:v>
                </c:pt>
                <c:pt idx="51">
                  <c:v>3.0655660000000052E-3</c:v>
                </c:pt>
                <c:pt idx="52">
                  <c:v>3.0655660000000052E-3</c:v>
                </c:pt>
                <c:pt idx="53">
                  <c:v>3.0655660000000052E-3</c:v>
                </c:pt>
                <c:pt idx="54">
                  <c:v>3.0655660000000052E-3</c:v>
                </c:pt>
                <c:pt idx="55">
                  <c:v>2.8153150000000001E-3</c:v>
                </c:pt>
                <c:pt idx="56">
                  <c:v>2.6901900000000168E-3</c:v>
                </c:pt>
                <c:pt idx="57">
                  <c:v>3.0655660000000052E-3</c:v>
                </c:pt>
                <c:pt idx="58">
                  <c:v>3.0655660000000052E-3</c:v>
                </c:pt>
                <c:pt idx="59">
                  <c:v>2.7608740000000173E-3</c:v>
                </c:pt>
                <c:pt idx="60">
                  <c:v>2.7608740000000173E-3</c:v>
                </c:pt>
                <c:pt idx="61">
                  <c:v>2.7608740000000173E-3</c:v>
                </c:pt>
                <c:pt idx="62">
                  <c:v>2.5354969999999998E-3</c:v>
                </c:pt>
                <c:pt idx="63">
                  <c:v>2.4228079999999998E-3</c:v>
                </c:pt>
                <c:pt idx="64">
                  <c:v>2.7608740000000173E-3</c:v>
                </c:pt>
                <c:pt idx="65">
                  <c:v>2.7608740000000173E-3</c:v>
                </c:pt>
                <c:pt idx="66">
                  <c:v>2.7608740000000173E-3</c:v>
                </c:pt>
                <c:pt idx="67">
                  <c:v>2.7608740000000173E-3</c:v>
                </c:pt>
                <c:pt idx="68">
                  <c:v>2.7608740000000173E-3</c:v>
                </c:pt>
                <c:pt idx="69">
                  <c:v>2.5354969999999998E-3</c:v>
                </c:pt>
                <c:pt idx="70">
                  <c:v>2.4228079999999998E-3</c:v>
                </c:pt>
                <c:pt idx="71">
                  <c:v>2.7608740000000173E-3</c:v>
                </c:pt>
                <c:pt idx="72">
                  <c:v>2.7608740000000173E-3</c:v>
                </c:pt>
                <c:pt idx="73">
                  <c:v>2.7608740000000173E-3</c:v>
                </c:pt>
                <c:pt idx="74">
                  <c:v>2.7608740000000173E-3</c:v>
                </c:pt>
                <c:pt idx="75">
                  <c:v>2.7608740000000173E-3</c:v>
                </c:pt>
                <c:pt idx="76">
                  <c:v>2.5354969999999998E-3</c:v>
                </c:pt>
                <c:pt idx="77">
                  <c:v>2.4228079999999998E-3</c:v>
                </c:pt>
                <c:pt idx="78">
                  <c:v>2.7608740000000173E-3</c:v>
                </c:pt>
                <c:pt idx="79">
                  <c:v>2.7608740000000173E-3</c:v>
                </c:pt>
                <c:pt idx="80">
                  <c:v>2.7608740000000173E-3</c:v>
                </c:pt>
                <c:pt idx="81">
                  <c:v>2.7608740000000173E-3</c:v>
                </c:pt>
                <c:pt idx="82">
                  <c:v>2.7608740000000173E-3</c:v>
                </c:pt>
                <c:pt idx="83">
                  <c:v>2.5354969999999998E-3</c:v>
                </c:pt>
                <c:pt idx="84">
                  <c:v>2.4228079999999998E-3</c:v>
                </c:pt>
                <c:pt idx="85">
                  <c:v>2.7608740000000173E-3</c:v>
                </c:pt>
                <c:pt idx="86">
                  <c:v>2.7608740000000173E-3</c:v>
                </c:pt>
                <c:pt idx="87">
                  <c:v>2.7608740000000173E-3</c:v>
                </c:pt>
                <c:pt idx="88">
                  <c:v>2.7608740000000173E-3</c:v>
                </c:pt>
                <c:pt idx="89">
                  <c:v>2.7608740000000173E-3</c:v>
                </c:pt>
                <c:pt idx="90">
                  <c:v>2.6408450000000002E-3</c:v>
                </c:pt>
                <c:pt idx="91">
                  <c:v>2.5234740000000151E-3</c:v>
                </c:pt>
                <c:pt idx="92">
                  <c:v>2.8755870000000002E-3</c:v>
                </c:pt>
                <c:pt idx="93">
                  <c:v>2.8755870000000002E-3</c:v>
                </c:pt>
                <c:pt idx="94">
                  <c:v>2.8755870000000002E-3</c:v>
                </c:pt>
                <c:pt idx="95">
                  <c:v>2.8755870000000002E-3</c:v>
                </c:pt>
                <c:pt idx="96">
                  <c:v>2.8755870000000002E-3</c:v>
                </c:pt>
                <c:pt idx="97">
                  <c:v>2.6408450000000002E-3</c:v>
                </c:pt>
                <c:pt idx="98">
                  <c:v>2.5234740000000151E-3</c:v>
                </c:pt>
                <c:pt idx="99">
                  <c:v>2.8755870000000002E-3</c:v>
                </c:pt>
                <c:pt idx="100">
                  <c:v>2.8755870000000002E-3</c:v>
                </c:pt>
                <c:pt idx="101">
                  <c:v>2.8755870000000002E-3</c:v>
                </c:pt>
                <c:pt idx="102">
                  <c:v>2.8755870000000002E-3</c:v>
                </c:pt>
                <c:pt idx="103">
                  <c:v>2.8755870000000002E-3</c:v>
                </c:pt>
                <c:pt idx="104">
                  <c:v>2.6408450000000002E-3</c:v>
                </c:pt>
                <c:pt idx="105">
                  <c:v>2.5234740000000151E-3</c:v>
                </c:pt>
                <c:pt idx="106">
                  <c:v>2.8755870000000002E-3</c:v>
                </c:pt>
                <c:pt idx="107">
                  <c:v>2.8755870000000002E-3</c:v>
                </c:pt>
                <c:pt idx="108">
                  <c:v>2.8755870000000002E-3</c:v>
                </c:pt>
                <c:pt idx="109">
                  <c:v>2.8755870000000002E-3</c:v>
                </c:pt>
                <c:pt idx="110">
                  <c:v>2.8755870000000002E-3</c:v>
                </c:pt>
                <c:pt idx="111">
                  <c:v>2.6408450000000002E-3</c:v>
                </c:pt>
                <c:pt idx="112">
                  <c:v>2.5234740000000151E-3</c:v>
                </c:pt>
                <c:pt idx="113">
                  <c:v>2.8755870000000002E-3</c:v>
                </c:pt>
                <c:pt idx="114">
                  <c:v>2.8755870000000002E-3</c:v>
                </c:pt>
                <c:pt idx="115">
                  <c:v>2.8755870000000002E-3</c:v>
                </c:pt>
                <c:pt idx="116">
                  <c:v>2.8755870000000002E-3</c:v>
                </c:pt>
                <c:pt idx="117">
                  <c:v>2.8755870000000002E-3</c:v>
                </c:pt>
                <c:pt idx="118">
                  <c:v>2.6408450000000002E-3</c:v>
                </c:pt>
                <c:pt idx="119">
                  <c:v>2.5234740000000151E-3</c:v>
                </c:pt>
                <c:pt idx="120">
                  <c:v>2.7608740000000173E-3</c:v>
                </c:pt>
                <c:pt idx="121">
                  <c:v>2.7608740000000173E-3</c:v>
                </c:pt>
                <c:pt idx="122">
                  <c:v>2.7608740000000173E-3</c:v>
                </c:pt>
                <c:pt idx="123">
                  <c:v>2.7608740000000173E-3</c:v>
                </c:pt>
                <c:pt idx="124">
                  <c:v>2.7608740000000173E-3</c:v>
                </c:pt>
                <c:pt idx="125">
                  <c:v>2.5354969999999998E-3</c:v>
                </c:pt>
                <c:pt idx="126">
                  <c:v>2.4228079999999998E-3</c:v>
                </c:pt>
                <c:pt idx="127">
                  <c:v>2.7608740000000173E-3</c:v>
                </c:pt>
                <c:pt idx="128">
                  <c:v>2.7608740000000173E-3</c:v>
                </c:pt>
                <c:pt idx="129">
                  <c:v>2.7608740000000173E-3</c:v>
                </c:pt>
                <c:pt idx="130">
                  <c:v>2.7608740000000173E-3</c:v>
                </c:pt>
                <c:pt idx="131">
                  <c:v>2.7608740000000173E-3</c:v>
                </c:pt>
                <c:pt idx="132">
                  <c:v>2.5354969999999998E-3</c:v>
                </c:pt>
                <c:pt idx="133">
                  <c:v>2.4228079999999998E-3</c:v>
                </c:pt>
                <c:pt idx="134">
                  <c:v>2.7608740000000173E-3</c:v>
                </c:pt>
                <c:pt idx="135">
                  <c:v>2.7608740000000173E-3</c:v>
                </c:pt>
                <c:pt idx="136">
                  <c:v>2.7608740000000173E-3</c:v>
                </c:pt>
                <c:pt idx="137">
                  <c:v>2.7608740000000173E-3</c:v>
                </c:pt>
                <c:pt idx="138">
                  <c:v>2.7608740000000173E-3</c:v>
                </c:pt>
                <c:pt idx="139">
                  <c:v>2.5354969999999998E-3</c:v>
                </c:pt>
                <c:pt idx="140">
                  <c:v>2.4228079999999998E-3</c:v>
                </c:pt>
                <c:pt idx="141">
                  <c:v>2.7608740000000173E-3</c:v>
                </c:pt>
                <c:pt idx="142">
                  <c:v>2.7608740000000173E-3</c:v>
                </c:pt>
                <c:pt idx="143">
                  <c:v>2.7608740000000173E-3</c:v>
                </c:pt>
                <c:pt idx="144">
                  <c:v>2.7608740000000173E-3</c:v>
                </c:pt>
                <c:pt idx="145">
                  <c:v>2.7608740000000173E-3</c:v>
                </c:pt>
                <c:pt idx="146">
                  <c:v>2.5354969999999998E-3</c:v>
                </c:pt>
                <c:pt idx="147">
                  <c:v>2.4228079999999998E-3</c:v>
                </c:pt>
                <c:pt idx="148">
                  <c:v>2.7608740000000173E-3</c:v>
                </c:pt>
                <c:pt idx="149">
                  <c:v>2.7608740000000173E-3</c:v>
                </c:pt>
                <c:pt idx="150">
                  <c:v>2.7608740000000173E-3</c:v>
                </c:pt>
                <c:pt idx="151">
                  <c:v>2.8554779999999998E-3</c:v>
                </c:pt>
                <c:pt idx="152">
                  <c:v>2.8554779999999998E-3</c:v>
                </c:pt>
                <c:pt idx="153">
                  <c:v>2.6223780000000012E-3</c:v>
                </c:pt>
                <c:pt idx="154">
                  <c:v>2.5058280000000012E-3</c:v>
                </c:pt>
                <c:pt idx="155">
                  <c:v>2.8554779999999998E-3</c:v>
                </c:pt>
                <c:pt idx="156">
                  <c:v>2.8554779999999998E-3</c:v>
                </c:pt>
                <c:pt idx="157">
                  <c:v>2.8554779999999998E-3</c:v>
                </c:pt>
                <c:pt idx="158">
                  <c:v>2.8554779999999998E-3</c:v>
                </c:pt>
                <c:pt idx="159">
                  <c:v>2.8554779999999998E-3</c:v>
                </c:pt>
                <c:pt idx="160">
                  <c:v>2.6223780000000012E-3</c:v>
                </c:pt>
                <c:pt idx="161">
                  <c:v>2.5058280000000012E-3</c:v>
                </c:pt>
                <c:pt idx="162">
                  <c:v>2.8554779999999998E-3</c:v>
                </c:pt>
                <c:pt idx="163">
                  <c:v>2.8554779999999998E-3</c:v>
                </c:pt>
                <c:pt idx="164">
                  <c:v>2.8554779999999998E-3</c:v>
                </c:pt>
                <c:pt idx="165">
                  <c:v>2.8554779999999998E-3</c:v>
                </c:pt>
                <c:pt idx="166">
                  <c:v>2.8554779999999998E-3</c:v>
                </c:pt>
                <c:pt idx="167">
                  <c:v>2.6223780000000012E-3</c:v>
                </c:pt>
                <c:pt idx="168">
                  <c:v>2.5058280000000012E-3</c:v>
                </c:pt>
                <c:pt idx="169">
                  <c:v>2.8554779999999998E-3</c:v>
                </c:pt>
                <c:pt idx="170">
                  <c:v>2.8554779999999998E-3</c:v>
                </c:pt>
                <c:pt idx="171">
                  <c:v>2.8554779999999998E-3</c:v>
                </c:pt>
                <c:pt idx="172">
                  <c:v>2.8554779999999998E-3</c:v>
                </c:pt>
                <c:pt idx="173">
                  <c:v>2.8554779999999998E-3</c:v>
                </c:pt>
                <c:pt idx="174">
                  <c:v>2.6223780000000012E-3</c:v>
                </c:pt>
                <c:pt idx="175">
                  <c:v>2.5058280000000012E-3</c:v>
                </c:pt>
                <c:pt idx="176">
                  <c:v>2.8554779999999998E-3</c:v>
                </c:pt>
                <c:pt idx="177">
                  <c:v>2.8554779999999998E-3</c:v>
                </c:pt>
                <c:pt idx="178">
                  <c:v>2.8554779999999998E-3</c:v>
                </c:pt>
                <c:pt idx="179">
                  <c:v>2.8554779999999998E-3</c:v>
                </c:pt>
                <c:pt idx="180">
                  <c:v>2.8554779999999998E-3</c:v>
                </c:pt>
                <c:pt idx="181">
                  <c:v>2.5527570000000001E-3</c:v>
                </c:pt>
                <c:pt idx="182">
                  <c:v>2.4393010000000092E-3</c:v>
                </c:pt>
                <c:pt idx="183">
                  <c:v>2.7796689999999998E-3</c:v>
                </c:pt>
                <c:pt idx="184">
                  <c:v>2.7796689999999998E-3</c:v>
                </c:pt>
                <c:pt idx="185">
                  <c:v>2.7796689999999998E-3</c:v>
                </c:pt>
                <c:pt idx="186">
                  <c:v>2.7796689999999998E-3</c:v>
                </c:pt>
                <c:pt idx="187">
                  <c:v>2.7796689999999998E-3</c:v>
                </c:pt>
                <c:pt idx="188">
                  <c:v>2.5527570000000001E-3</c:v>
                </c:pt>
                <c:pt idx="189">
                  <c:v>2.4393010000000092E-3</c:v>
                </c:pt>
                <c:pt idx="190">
                  <c:v>2.7796689999999998E-3</c:v>
                </c:pt>
                <c:pt idx="191">
                  <c:v>2.7796689999999998E-3</c:v>
                </c:pt>
                <c:pt idx="192">
                  <c:v>2.7796689999999998E-3</c:v>
                </c:pt>
                <c:pt idx="193">
                  <c:v>2.7796689999999998E-3</c:v>
                </c:pt>
                <c:pt idx="194">
                  <c:v>2.7796689999999998E-3</c:v>
                </c:pt>
                <c:pt idx="195">
                  <c:v>2.5527570000000001E-3</c:v>
                </c:pt>
                <c:pt idx="196">
                  <c:v>2.4393010000000092E-3</c:v>
                </c:pt>
                <c:pt idx="197">
                  <c:v>2.7796689999999998E-3</c:v>
                </c:pt>
                <c:pt idx="198">
                  <c:v>2.7796689999999998E-3</c:v>
                </c:pt>
                <c:pt idx="199">
                  <c:v>2.7796689999999998E-3</c:v>
                </c:pt>
                <c:pt idx="200">
                  <c:v>2.7796689999999998E-3</c:v>
                </c:pt>
                <c:pt idx="201">
                  <c:v>2.7796689999999998E-3</c:v>
                </c:pt>
                <c:pt idx="202">
                  <c:v>2.5527570000000001E-3</c:v>
                </c:pt>
                <c:pt idx="203">
                  <c:v>2.4393010000000092E-3</c:v>
                </c:pt>
                <c:pt idx="204">
                  <c:v>2.7796689999999998E-3</c:v>
                </c:pt>
                <c:pt idx="205">
                  <c:v>2.7796689999999998E-3</c:v>
                </c:pt>
                <c:pt idx="206">
                  <c:v>2.7796689999999998E-3</c:v>
                </c:pt>
                <c:pt idx="207">
                  <c:v>2.7796689999999998E-3</c:v>
                </c:pt>
                <c:pt idx="208">
                  <c:v>2.7796689999999998E-3</c:v>
                </c:pt>
                <c:pt idx="209">
                  <c:v>2.5527570000000001E-3</c:v>
                </c:pt>
                <c:pt idx="210">
                  <c:v>2.4393010000000092E-3</c:v>
                </c:pt>
                <c:pt idx="211">
                  <c:v>2.7796689999999998E-3</c:v>
                </c:pt>
                <c:pt idx="212">
                  <c:v>2.7608740000000173E-3</c:v>
                </c:pt>
                <c:pt idx="213">
                  <c:v>2.7608740000000173E-3</c:v>
                </c:pt>
                <c:pt idx="214">
                  <c:v>2.7608740000000173E-3</c:v>
                </c:pt>
                <c:pt idx="215">
                  <c:v>2.7608740000000173E-3</c:v>
                </c:pt>
                <c:pt idx="216">
                  <c:v>2.5354969999999998E-3</c:v>
                </c:pt>
                <c:pt idx="217">
                  <c:v>2.4228079999999998E-3</c:v>
                </c:pt>
                <c:pt idx="218">
                  <c:v>2.7608740000000173E-3</c:v>
                </c:pt>
                <c:pt idx="219">
                  <c:v>2.7608740000000173E-3</c:v>
                </c:pt>
                <c:pt idx="220">
                  <c:v>2.7608740000000173E-3</c:v>
                </c:pt>
                <c:pt idx="221">
                  <c:v>2.7608740000000173E-3</c:v>
                </c:pt>
                <c:pt idx="222">
                  <c:v>2.7608740000000173E-3</c:v>
                </c:pt>
                <c:pt idx="223">
                  <c:v>2.5354969999999998E-3</c:v>
                </c:pt>
                <c:pt idx="224">
                  <c:v>2.4228079999999998E-3</c:v>
                </c:pt>
                <c:pt idx="225">
                  <c:v>2.7608740000000173E-3</c:v>
                </c:pt>
                <c:pt idx="226">
                  <c:v>2.7608740000000173E-3</c:v>
                </c:pt>
                <c:pt idx="227">
                  <c:v>2.7608740000000173E-3</c:v>
                </c:pt>
                <c:pt idx="228">
                  <c:v>2.7608740000000173E-3</c:v>
                </c:pt>
                <c:pt idx="229">
                  <c:v>2.7608740000000173E-3</c:v>
                </c:pt>
                <c:pt idx="230">
                  <c:v>2.5354969999999998E-3</c:v>
                </c:pt>
                <c:pt idx="231">
                  <c:v>2.4228079999999998E-3</c:v>
                </c:pt>
                <c:pt idx="232">
                  <c:v>2.7608740000000173E-3</c:v>
                </c:pt>
                <c:pt idx="233">
                  <c:v>2.7608740000000173E-3</c:v>
                </c:pt>
                <c:pt idx="234">
                  <c:v>2.7608740000000173E-3</c:v>
                </c:pt>
                <c:pt idx="235">
                  <c:v>2.7608740000000173E-3</c:v>
                </c:pt>
                <c:pt idx="236">
                  <c:v>2.7608740000000173E-3</c:v>
                </c:pt>
                <c:pt idx="237">
                  <c:v>2.5354969999999998E-3</c:v>
                </c:pt>
                <c:pt idx="238">
                  <c:v>2.4228079999999998E-3</c:v>
                </c:pt>
                <c:pt idx="239">
                  <c:v>2.7608740000000173E-3</c:v>
                </c:pt>
                <c:pt idx="240">
                  <c:v>2.7608740000000173E-3</c:v>
                </c:pt>
                <c:pt idx="241">
                  <c:v>2.7608740000000173E-3</c:v>
                </c:pt>
                <c:pt idx="242">
                  <c:v>2.7608740000000173E-3</c:v>
                </c:pt>
                <c:pt idx="243">
                  <c:v>2.8634880000000052E-3</c:v>
                </c:pt>
                <c:pt idx="244">
                  <c:v>2.6297340000000207E-3</c:v>
                </c:pt>
                <c:pt idx="245">
                  <c:v>2.5128559999999882E-3</c:v>
                </c:pt>
                <c:pt idx="246">
                  <c:v>2.8634880000000052E-3</c:v>
                </c:pt>
                <c:pt idx="247">
                  <c:v>2.8634880000000052E-3</c:v>
                </c:pt>
                <c:pt idx="248">
                  <c:v>2.8634880000000052E-3</c:v>
                </c:pt>
                <c:pt idx="249">
                  <c:v>2.8634880000000052E-3</c:v>
                </c:pt>
                <c:pt idx="250">
                  <c:v>2.8634880000000052E-3</c:v>
                </c:pt>
                <c:pt idx="251">
                  <c:v>2.6297340000000207E-3</c:v>
                </c:pt>
                <c:pt idx="252">
                  <c:v>2.5128559999999882E-3</c:v>
                </c:pt>
                <c:pt idx="253">
                  <c:v>2.8634880000000052E-3</c:v>
                </c:pt>
                <c:pt idx="254">
                  <c:v>2.8634880000000052E-3</c:v>
                </c:pt>
                <c:pt idx="255">
                  <c:v>2.8634880000000052E-3</c:v>
                </c:pt>
                <c:pt idx="256">
                  <c:v>2.8634880000000052E-3</c:v>
                </c:pt>
                <c:pt idx="257">
                  <c:v>2.8634880000000052E-3</c:v>
                </c:pt>
                <c:pt idx="258">
                  <c:v>2.6297340000000207E-3</c:v>
                </c:pt>
                <c:pt idx="259">
                  <c:v>2.5128559999999882E-3</c:v>
                </c:pt>
                <c:pt idx="260">
                  <c:v>2.8634880000000052E-3</c:v>
                </c:pt>
                <c:pt idx="261">
                  <c:v>2.8634880000000052E-3</c:v>
                </c:pt>
                <c:pt idx="262">
                  <c:v>2.8634880000000052E-3</c:v>
                </c:pt>
                <c:pt idx="263">
                  <c:v>2.8634880000000052E-3</c:v>
                </c:pt>
                <c:pt idx="264">
                  <c:v>2.8634880000000052E-3</c:v>
                </c:pt>
                <c:pt idx="265">
                  <c:v>2.6297340000000207E-3</c:v>
                </c:pt>
                <c:pt idx="266">
                  <c:v>2.5128559999999882E-3</c:v>
                </c:pt>
                <c:pt idx="267">
                  <c:v>2.8634880000000052E-3</c:v>
                </c:pt>
                <c:pt idx="268">
                  <c:v>2.8634880000000052E-3</c:v>
                </c:pt>
                <c:pt idx="269">
                  <c:v>2.8634880000000052E-3</c:v>
                </c:pt>
                <c:pt idx="270">
                  <c:v>2.8634880000000052E-3</c:v>
                </c:pt>
                <c:pt idx="271">
                  <c:v>2.8634880000000052E-3</c:v>
                </c:pt>
                <c:pt idx="272">
                  <c:v>2.6297340000000207E-3</c:v>
                </c:pt>
                <c:pt idx="273">
                  <c:v>2.4326769999999977E-3</c:v>
                </c:pt>
                <c:pt idx="274">
                  <c:v>2.7721200000000138E-3</c:v>
                </c:pt>
                <c:pt idx="275">
                  <c:v>2.7721200000000138E-3</c:v>
                </c:pt>
                <c:pt idx="276">
                  <c:v>2.7721200000000138E-3</c:v>
                </c:pt>
                <c:pt idx="277">
                  <c:v>2.7721200000000138E-3</c:v>
                </c:pt>
                <c:pt idx="278">
                  <c:v>2.7721200000000138E-3</c:v>
                </c:pt>
                <c:pt idx="279">
                  <c:v>2.5458250000000011E-3</c:v>
                </c:pt>
                <c:pt idx="280">
                  <c:v>2.4326769999999977E-3</c:v>
                </c:pt>
                <c:pt idx="281">
                  <c:v>2.7721200000000138E-3</c:v>
                </c:pt>
                <c:pt idx="282">
                  <c:v>2.7721200000000138E-3</c:v>
                </c:pt>
                <c:pt idx="283">
                  <c:v>2.7721200000000138E-3</c:v>
                </c:pt>
                <c:pt idx="284">
                  <c:v>2.7721200000000138E-3</c:v>
                </c:pt>
                <c:pt idx="285">
                  <c:v>2.7721200000000138E-3</c:v>
                </c:pt>
                <c:pt idx="286">
                  <c:v>2.5458250000000011E-3</c:v>
                </c:pt>
                <c:pt idx="287">
                  <c:v>2.4326769999999977E-3</c:v>
                </c:pt>
                <c:pt idx="288">
                  <c:v>2.7721200000000138E-3</c:v>
                </c:pt>
                <c:pt idx="289">
                  <c:v>2.7721200000000138E-3</c:v>
                </c:pt>
                <c:pt idx="290">
                  <c:v>2.7721200000000138E-3</c:v>
                </c:pt>
                <c:pt idx="291">
                  <c:v>2.7721200000000138E-3</c:v>
                </c:pt>
                <c:pt idx="292">
                  <c:v>2.7721200000000138E-3</c:v>
                </c:pt>
                <c:pt idx="293">
                  <c:v>2.5458250000000011E-3</c:v>
                </c:pt>
                <c:pt idx="294">
                  <c:v>2.4326769999999977E-3</c:v>
                </c:pt>
                <c:pt idx="295">
                  <c:v>2.7721200000000138E-3</c:v>
                </c:pt>
                <c:pt idx="296">
                  <c:v>2.7721200000000138E-3</c:v>
                </c:pt>
                <c:pt idx="297">
                  <c:v>2.7721200000000138E-3</c:v>
                </c:pt>
                <c:pt idx="298">
                  <c:v>2.7721200000000138E-3</c:v>
                </c:pt>
                <c:pt idx="299">
                  <c:v>2.7721200000000138E-3</c:v>
                </c:pt>
                <c:pt idx="300">
                  <c:v>2.5458250000000011E-3</c:v>
                </c:pt>
                <c:pt idx="301">
                  <c:v>2.4326769999999977E-3</c:v>
                </c:pt>
                <c:pt idx="302">
                  <c:v>2.7721200000000138E-3</c:v>
                </c:pt>
                <c:pt idx="303">
                  <c:v>2.7721200000000138E-3</c:v>
                </c:pt>
                <c:pt idx="304">
                  <c:v>2.8554779999999998E-3</c:v>
                </c:pt>
                <c:pt idx="305">
                  <c:v>2.8554779999999998E-3</c:v>
                </c:pt>
                <c:pt idx="306">
                  <c:v>2.8554779999999998E-3</c:v>
                </c:pt>
                <c:pt idx="307">
                  <c:v>2.6223780000000012E-3</c:v>
                </c:pt>
                <c:pt idx="308">
                  <c:v>2.5058280000000012E-3</c:v>
                </c:pt>
                <c:pt idx="309">
                  <c:v>2.8554779999999998E-3</c:v>
                </c:pt>
                <c:pt idx="310">
                  <c:v>2.8554779999999998E-3</c:v>
                </c:pt>
                <c:pt idx="311">
                  <c:v>2.8554779999999998E-3</c:v>
                </c:pt>
                <c:pt idx="312">
                  <c:v>2.8554779999999998E-3</c:v>
                </c:pt>
                <c:pt idx="313">
                  <c:v>2.8554779999999998E-3</c:v>
                </c:pt>
                <c:pt idx="314">
                  <c:v>2.6223780000000012E-3</c:v>
                </c:pt>
                <c:pt idx="315">
                  <c:v>2.5058280000000012E-3</c:v>
                </c:pt>
                <c:pt idx="316">
                  <c:v>2.8554779999999998E-3</c:v>
                </c:pt>
                <c:pt idx="317">
                  <c:v>2.8554779999999998E-3</c:v>
                </c:pt>
                <c:pt idx="318">
                  <c:v>2.8554779999999998E-3</c:v>
                </c:pt>
                <c:pt idx="319">
                  <c:v>2.8554779999999998E-3</c:v>
                </c:pt>
                <c:pt idx="320">
                  <c:v>2.8554779999999998E-3</c:v>
                </c:pt>
                <c:pt idx="321">
                  <c:v>2.6223780000000012E-3</c:v>
                </c:pt>
                <c:pt idx="322">
                  <c:v>2.5058280000000012E-3</c:v>
                </c:pt>
                <c:pt idx="323">
                  <c:v>2.8554779999999998E-3</c:v>
                </c:pt>
                <c:pt idx="324">
                  <c:v>2.8554779999999998E-3</c:v>
                </c:pt>
                <c:pt idx="325">
                  <c:v>2.8554779999999998E-3</c:v>
                </c:pt>
                <c:pt idx="326">
                  <c:v>2.8554779999999998E-3</c:v>
                </c:pt>
                <c:pt idx="327">
                  <c:v>2.8554779999999998E-3</c:v>
                </c:pt>
                <c:pt idx="328">
                  <c:v>2.6223780000000012E-3</c:v>
                </c:pt>
                <c:pt idx="329">
                  <c:v>2.5058280000000012E-3</c:v>
                </c:pt>
                <c:pt idx="330">
                  <c:v>2.8554779999999998E-3</c:v>
                </c:pt>
                <c:pt idx="331">
                  <c:v>2.8554779999999998E-3</c:v>
                </c:pt>
                <c:pt idx="332">
                  <c:v>2.8554779999999998E-3</c:v>
                </c:pt>
                <c:pt idx="333">
                  <c:v>2.8554779999999998E-3</c:v>
                </c:pt>
                <c:pt idx="334">
                  <c:v>2.7796689999999998E-3</c:v>
                </c:pt>
                <c:pt idx="335">
                  <c:v>2.5527570000000001E-3</c:v>
                </c:pt>
                <c:pt idx="336">
                  <c:v>2.4393010000000092E-3</c:v>
                </c:pt>
                <c:pt idx="337">
                  <c:v>2.7796689999999998E-3</c:v>
                </c:pt>
                <c:pt idx="338">
                  <c:v>2.7796689999999998E-3</c:v>
                </c:pt>
                <c:pt idx="339">
                  <c:v>2.7796689999999998E-3</c:v>
                </c:pt>
                <c:pt idx="340">
                  <c:v>2.7796689999999998E-3</c:v>
                </c:pt>
                <c:pt idx="341">
                  <c:v>2.7796689999999998E-3</c:v>
                </c:pt>
                <c:pt idx="342">
                  <c:v>2.5527570000000001E-3</c:v>
                </c:pt>
                <c:pt idx="343">
                  <c:v>2.4393010000000092E-3</c:v>
                </c:pt>
                <c:pt idx="344">
                  <c:v>2.7796689999999998E-3</c:v>
                </c:pt>
                <c:pt idx="345">
                  <c:v>2.7796689999999998E-3</c:v>
                </c:pt>
                <c:pt idx="346">
                  <c:v>2.7796689999999998E-3</c:v>
                </c:pt>
                <c:pt idx="347">
                  <c:v>2.7796689999999998E-3</c:v>
                </c:pt>
                <c:pt idx="348">
                  <c:v>2.7796689999999998E-3</c:v>
                </c:pt>
                <c:pt idx="349">
                  <c:v>2.5527570000000001E-3</c:v>
                </c:pt>
                <c:pt idx="350">
                  <c:v>2.4393010000000092E-3</c:v>
                </c:pt>
                <c:pt idx="351">
                  <c:v>2.7796689999999998E-3</c:v>
                </c:pt>
                <c:pt idx="352">
                  <c:v>2.7796689999999998E-3</c:v>
                </c:pt>
                <c:pt idx="353">
                  <c:v>2.7796689999999998E-3</c:v>
                </c:pt>
                <c:pt idx="354">
                  <c:v>2.7796689999999998E-3</c:v>
                </c:pt>
                <c:pt idx="355">
                  <c:v>2.7796689999999998E-3</c:v>
                </c:pt>
                <c:pt idx="356">
                  <c:v>2.5527570000000001E-3</c:v>
                </c:pt>
                <c:pt idx="357">
                  <c:v>2.4393010000000092E-3</c:v>
                </c:pt>
                <c:pt idx="358">
                  <c:v>2.7796689999999998E-3</c:v>
                </c:pt>
                <c:pt idx="359">
                  <c:v>2.7796689999999998E-3</c:v>
                </c:pt>
                <c:pt idx="360">
                  <c:v>2.7796689999999998E-3</c:v>
                </c:pt>
                <c:pt idx="361">
                  <c:v>2.7796689999999998E-3</c:v>
                </c:pt>
                <c:pt idx="362">
                  <c:v>2.7796689999999998E-3</c:v>
                </c:pt>
                <c:pt idx="363">
                  <c:v>2.5527570000000001E-3</c:v>
                </c:pt>
                <c:pt idx="364">
                  <c:v>2.4393010000000092E-3</c:v>
                </c:pt>
              </c:numCache>
            </c:numRef>
          </c:val>
        </c:ser>
        <c:ser>
          <c:idx val="8"/>
          <c:order val="10"/>
          <c:tx>
            <c:strRef>
              <c:f>'EPA Profiles by SCC - Small EGU'!$AH$2</c:f>
              <c:strCache>
                <c:ptCount val="1"/>
                <c:pt idx="0">
                  <c:v>Gas 9 -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EGU'!$AH$3:$AH$367</c:f>
              <c:numCache>
                <c:formatCode>#,##0.000000</c:formatCode>
                <c:ptCount val="365"/>
                <c:pt idx="0">
                  <c:v>2.6881720000000156E-3</c:v>
                </c:pt>
                <c:pt idx="1">
                  <c:v>2.6881720000000156E-3</c:v>
                </c:pt>
                <c:pt idx="2">
                  <c:v>2.6881720000000156E-3</c:v>
                </c:pt>
                <c:pt idx="3">
                  <c:v>2.6881720000000156E-3</c:v>
                </c:pt>
                <c:pt idx="4">
                  <c:v>2.6881720000000156E-3</c:v>
                </c:pt>
                <c:pt idx="5">
                  <c:v>2.6881720000000156E-3</c:v>
                </c:pt>
                <c:pt idx="6">
                  <c:v>2.6881720000000156E-3</c:v>
                </c:pt>
                <c:pt idx="7">
                  <c:v>2.6881720000000156E-3</c:v>
                </c:pt>
                <c:pt idx="8">
                  <c:v>2.6881720000000156E-3</c:v>
                </c:pt>
                <c:pt idx="9">
                  <c:v>2.6881720000000156E-3</c:v>
                </c:pt>
                <c:pt idx="10">
                  <c:v>2.6881720000000156E-3</c:v>
                </c:pt>
                <c:pt idx="11">
                  <c:v>2.6881720000000156E-3</c:v>
                </c:pt>
                <c:pt idx="12">
                  <c:v>2.6881720000000156E-3</c:v>
                </c:pt>
                <c:pt idx="13">
                  <c:v>2.6881720000000156E-3</c:v>
                </c:pt>
                <c:pt idx="14">
                  <c:v>2.6881720000000156E-3</c:v>
                </c:pt>
                <c:pt idx="15">
                  <c:v>2.6881720000000156E-3</c:v>
                </c:pt>
                <c:pt idx="16">
                  <c:v>2.6881720000000156E-3</c:v>
                </c:pt>
                <c:pt idx="17">
                  <c:v>2.6881720000000156E-3</c:v>
                </c:pt>
                <c:pt idx="18">
                  <c:v>2.6881720000000156E-3</c:v>
                </c:pt>
                <c:pt idx="19">
                  <c:v>2.6881720000000156E-3</c:v>
                </c:pt>
                <c:pt idx="20">
                  <c:v>2.6881720000000156E-3</c:v>
                </c:pt>
                <c:pt idx="21">
                  <c:v>2.6881720000000156E-3</c:v>
                </c:pt>
                <c:pt idx="22">
                  <c:v>2.6881720000000156E-3</c:v>
                </c:pt>
                <c:pt idx="23">
                  <c:v>2.6881720000000156E-3</c:v>
                </c:pt>
                <c:pt idx="24">
                  <c:v>2.6881720000000156E-3</c:v>
                </c:pt>
                <c:pt idx="25">
                  <c:v>2.6881720000000156E-3</c:v>
                </c:pt>
                <c:pt idx="26">
                  <c:v>2.6881720000000156E-3</c:v>
                </c:pt>
                <c:pt idx="27">
                  <c:v>2.6881720000000156E-3</c:v>
                </c:pt>
                <c:pt idx="28">
                  <c:v>2.6881720000000156E-3</c:v>
                </c:pt>
                <c:pt idx="29">
                  <c:v>2.6881720000000156E-3</c:v>
                </c:pt>
                <c:pt idx="30">
                  <c:v>2.6881720000000156E-3</c:v>
                </c:pt>
                <c:pt idx="31">
                  <c:v>2.9761900000000092E-3</c:v>
                </c:pt>
                <c:pt idx="32">
                  <c:v>2.9761900000000092E-3</c:v>
                </c:pt>
                <c:pt idx="33">
                  <c:v>2.9761900000000092E-3</c:v>
                </c:pt>
                <c:pt idx="34">
                  <c:v>2.9761900000000092E-3</c:v>
                </c:pt>
                <c:pt idx="35">
                  <c:v>2.9761900000000092E-3</c:v>
                </c:pt>
                <c:pt idx="36">
                  <c:v>2.9761900000000092E-3</c:v>
                </c:pt>
                <c:pt idx="37">
                  <c:v>2.9761900000000092E-3</c:v>
                </c:pt>
                <c:pt idx="38">
                  <c:v>2.9761900000000092E-3</c:v>
                </c:pt>
                <c:pt idx="39">
                  <c:v>2.9761900000000092E-3</c:v>
                </c:pt>
                <c:pt idx="40">
                  <c:v>2.9761900000000092E-3</c:v>
                </c:pt>
                <c:pt idx="41">
                  <c:v>2.9761900000000092E-3</c:v>
                </c:pt>
                <c:pt idx="42">
                  <c:v>2.9761900000000092E-3</c:v>
                </c:pt>
                <c:pt idx="43">
                  <c:v>2.9761900000000092E-3</c:v>
                </c:pt>
                <c:pt idx="44">
                  <c:v>2.9761900000000092E-3</c:v>
                </c:pt>
                <c:pt idx="45">
                  <c:v>2.9761900000000092E-3</c:v>
                </c:pt>
                <c:pt idx="46">
                  <c:v>2.9761900000000092E-3</c:v>
                </c:pt>
                <c:pt idx="47">
                  <c:v>2.9761900000000092E-3</c:v>
                </c:pt>
                <c:pt idx="48">
                  <c:v>2.9761900000000092E-3</c:v>
                </c:pt>
                <c:pt idx="49">
                  <c:v>2.9761900000000092E-3</c:v>
                </c:pt>
                <c:pt idx="50">
                  <c:v>2.9761900000000092E-3</c:v>
                </c:pt>
                <c:pt idx="51">
                  <c:v>2.9761900000000092E-3</c:v>
                </c:pt>
                <c:pt idx="52">
                  <c:v>2.9761900000000092E-3</c:v>
                </c:pt>
                <c:pt idx="53">
                  <c:v>2.9761900000000092E-3</c:v>
                </c:pt>
                <c:pt idx="54">
                  <c:v>2.9761900000000092E-3</c:v>
                </c:pt>
                <c:pt idx="55">
                  <c:v>2.9761900000000092E-3</c:v>
                </c:pt>
                <c:pt idx="56">
                  <c:v>2.9761900000000092E-3</c:v>
                </c:pt>
                <c:pt idx="57">
                  <c:v>2.9761900000000092E-3</c:v>
                </c:pt>
                <c:pt idx="58">
                  <c:v>2.9761900000000092E-3</c:v>
                </c:pt>
                <c:pt idx="59">
                  <c:v>2.6881720000000156E-3</c:v>
                </c:pt>
                <c:pt idx="60">
                  <c:v>2.6881720000000156E-3</c:v>
                </c:pt>
                <c:pt idx="61">
                  <c:v>2.6881720000000156E-3</c:v>
                </c:pt>
                <c:pt idx="62">
                  <c:v>2.6881720000000156E-3</c:v>
                </c:pt>
                <c:pt idx="63">
                  <c:v>2.6881720000000156E-3</c:v>
                </c:pt>
                <c:pt idx="64">
                  <c:v>2.6881720000000156E-3</c:v>
                </c:pt>
                <c:pt idx="65">
                  <c:v>2.6881720000000156E-3</c:v>
                </c:pt>
                <c:pt idx="66">
                  <c:v>2.6881720000000156E-3</c:v>
                </c:pt>
                <c:pt idx="67">
                  <c:v>2.6881720000000156E-3</c:v>
                </c:pt>
                <c:pt idx="68">
                  <c:v>2.6881720000000156E-3</c:v>
                </c:pt>
                <c:pt idx="69">
                  <c:v>2.6881720000000156E-3</c:v>
                </c:pt>
                <c:pt idx="70">
                  <c:v>2.6881720000000156E-3</c:v>
                </c:pt>
                <c:pt idx="71">
                  <c:v>2.6881720000000156E-3</c:v>
                </c:pt>
                <c:pt idx="72">
                  <c:v>2.6881720000000156E-3</c:v>
                </c:pt>
                <c:pt idx="73">
                  <c:v>2.6881720000000156E-3</c:v>
                </c:pt>
                <c:pt idx="74">
                  <c:v>2.6881720000000156E-3</c:v>
                </c:pt>
                <c:pt idx="75">
                  <c:v>2.6881720000000156E-3</c:v>
                </c:pt>
                <c:pt idx="76">
                  <c:v>2.6881720000000156E-3</c:v>
                </c:pt>
                <c:pt idx="77">
                  <c:v>2.6881720000000156E-3</c:v>
                </c:pt>
                <c:pt idx="78">
                  <c:v>2.6881720000000156E-3</c:v>
                </c:pt>
                <c:pt idx="79">
                  <c:v>2.6881720000000156E-3</c:v>
                </c:pt>
                <c:pt idx="80">
                  <c:v>2.6881720000000156E-3</c:v>
                </c:pt>
                <c:pt idx="81">
                  <c:v>2.6881720000000156E-3</c:v>
                </c:pt>
                <c:pt idx="82">
                  <c:v>2.6881720000000156E-3</c:v>
                </c:pt>
                <c:pt idx="83">
                  <c:v>2.6881720000000156E-3</c:v>
                </c:pt>
                <c:pt idx="84">
                  <c:v>2.6881720000000156E-3</c:v>
                </c:pt>
                <c:pt idx="85">
                  <c:v>2.6881720000000156E-3</c:v>
                </c:pt>
                <c:pt idx="86">
                  <c:v>2.6881720000000156E-3</c:v>
                </c:pt>
                <c:pt idx="87">
                  <c:v>2.6881720000000156E-3</c:v>
                </c:pt>
                <c:pt idx="88">
                  <c:v>2.6881720000000156E-3</c:v>
                </c:pt>
                <c:pt idx="89">
                  <c:v>2.6881720000000156E-3</c:v>
                </c:pt>
                <c:pt idx="90">
                  <c:v>2.7777780000000137E-3</c:v>
                </c:pt>
                <c:pt idx="91">
                  <c:v>2.7777780000000137E-3</c:v>
                </c:pt>
                <c:pt idx="92">
                  <c:v>2.7777780000000137E-3</c:v>
                </c:pt>
                <c:pt idx="93">
                  <c:v>2.7777780000000137E-3</c:v>
                </c:pt>
                <c:pt idx="94">
                  <c:v>2.7777780000000137E-3</c:v>
                </c:pt>
                <c:pt idx="95">
                  <c:v>2.7777780000000137E-3</c:v>
                </c:pt>
                <c:pt idx="96">
                  <c:v>2.7777780000000137E-3</c:v>
                </c:pt>
                <c:pt idx="97">
                  <c:v>2.7777780000000137E-3</c:v>
                </c:pt>
                <c:pt idx="98">
                  <c:v>2.7777780000000137E-3</c:v>
                </c:pt>
                <c:pt idx="99">
                  <c:v>2.7777780000000137E-3</c:v>
                </c:pt>
                <c:pt idx="100">
                  <c:v>2.7777780000000137E-3</c:v>
                </c:pt>
                <c:pt idx="101">
                  <c:v>2.7777780000000137E-3</c:v>
                </c:pt>
                <c:pt idx="102">
                  <c:v>2.7777780000000137E-3</c:v>
                </c:pt>
                <c:pt idx="103">
                  <c:v>2.7777780000000137E-3</c:v>
                </c:pt>
                <c:pt idx="104">
                  <c:v>2.7777780000000137E-3</c:v>
                </c:pt>
                <c:pt idx="105">
                  <c:v>2.7777780000000137E-3</c:v>
                </c:pt>
                <c:pt idx="106">
                  <c:v>2.7777780000000137E-3</c:v>
                </c:pt>
                <c:pt idx="107">
                  <c:v>2.7777780000000137E-3</c:v>
                </c:pt>
                <c:pt idx="108">
                  <c:v>2.7777780000000137E-3</c:v>
                </c:pt>
                <c:pt idx="109">
                  <c:v>2.7777780000000137E-3</c:v>
                </c:pt>
                <c:pt idx="110">
                  <c:v>2.7777780000000137E-3</c:v>
                </c:pt>
                <c:pt idx="111">
                  <c:v>2.7777780000000137E-3</c:v>
                </c:pt>
                <c:pt idx="112">
                  <c:v>2.7777780000000137E-3</c:v>
                </c:pt>
                <c:pt idx="113">
                  <c:v>2.7777780000000137E-3</c:v>
                </c:pt>
                <c:pt idx="114">
                  <c:v>2.7777780000000137E-3</c:v>
                </c:pt>
                <c:pt idx="115">
                  <c:v>2.7777780000000137E-3</c:v>
                </c:pt>
                <c:pt idx="116">
                  <c:v>2.7777780000000137E-3</c:v>
                </c:pt>
                <c:pt idx="117">
                  <c:v>2.7777780000000137E-3</c:v>
                </c:pt>
                <c:pt idx="118">
                  <c:v>2.7777780000000137E-3</c:v>
                </c:pt>
                <c:pt idx="119">
                  <c:v>2.7777780000000137E-3</c:v>
                </c:pt>
                <c:pt idx="120">
                  <c:v>2.6881720000000156E-3</c:v>
                </c:pt>
                <c:pt idx="121">
                  <c:v>2.6881720000000156E-3</c:v>
                </c:pt>
                <c:pt idx="122">
                  <c:v>2.6881720000000156E-3</c:v>
                </c:pt>
                <c:pt idx="123">
                  <c:v>2.6881720000000156E-3</c:v>
                </c:pt>
                <c:pt idx="124">
                  <c:v>2.6881720000000156E-3</c:v>
                </c:pt>
                <c:pt idx="125">
                  <c:v>2.6881720000000156E-3</c:v>
                </c:pt>
                <c:pt idx="126">
                  <c:v>2.6881720000000156E-3</c:v>
                </c:pt>
                <c:pt idx="127">
                  <c:v>2.6881720000000156E-3</c:v>
                </c:pt>
                <c:pt idx="128">
                  <c:v>2.6881720000000156E-3</c:v>
                </c:pt>
                <c:pt idx="129">
                  <c:v>2.6881720000000156E-3</c:v>
                </c:pt>
                <c:pt idx="130">
                  <c:v>2.6881720000000156E-3</c:v>
                </c:pt>
                <c:pt idx="131">
                  <c:v>2.6881720000000156E-3</c:v>
                </c:pt>
                <c:pt idx="132">
                  <c:v>2.6881720000000156E-3</c:v>
                </c:pt>
                <c:pt idx="133">
                  <c:v>2.6881720000000156E-3</c:v>
                </c:pt>
                <c:pt idx="134">
                  <c:v>2.6881720000000156E-3</c:v>
                </c:pt>
                <c:pt idx="135">
                  <c:v>2.6881720000000156E-3</c:v>
                </c:pt>
                <c:pt idx="136">
                  <c:v>2.6881720000000156E-3</c:v>
                </c:pt>
                <c:pt idx="137">
                  <c:v>2.6881720000000156E-3</c:v>
                </c:pt>
                <c:pt idx="138">
                  <c:v>2.6881720000000156E-3</c:v>
                </c:pt>
                <c:pt idx="139">
                  <c:v>2.6881720000000156E-3</c:v>
                </c:pt>
                <c:pt idx="140">
                  <c:v>2.6881720000000156E-3</c:v>
                </c:pt>
                <c:pt idx="141">
                  <c:v>2.6881720000000156E-3</c:v>
                </c:pt>
                <c:pt idx="142">
                  <c:v>2.6881720000000156E-3</c:v>
                </c:pt>
                <c:pt idx="143">
                  <c:v>2.6881720000000156E-3</c:v>
                </c:pt>
                <c:pt idx="144">
                  <c:v>2.6881720000000156E-3</c:v>
                </c:pt>
                <c:pt idx="145">
                  <c:v>2.6881720000000156E-3</c:v>
                </c:pt>
                <c:pt idx="146">
                  <c:v>2.6881720000000156E-3</c:v>
                </c:pt>
                <c:pt idx="147">
                  <c:v>2.6881720000000156E-3</c:v>
                </c:pt>
                <c:pt idx="148">
                  <c:v>2.6881720000000156E-3</c:v>
                </c:pt>
                <c:pt idx="149">
                  <c:v>2.6881720000000156E-3</c:v>
                </c:pt>
                <c:pt idx="150">
                  <c:v>2.6881720000000156E-3</c:v>
                </c:pt>
                <c:pt idx="151">
                  <c:v>2.7777780000000137E-3</c:v>
                </c:pt>
                <c:pt idx="152">
                  <c:v>2.7777780000000137E-3</c:v>
                </c:pt>
                <c:pt idx="153">
                  <c:v>2.7777780000000137E-3</c:v>
                </c:pt>
                <c:pt idx="154">
                  <c:v>2.7777780000000137E-3</c:v>
                </c:pt>
                <c:pt idx="155">
                  <c:v>2.7777780000000137E-3</c:v>
                </c:pt>
                <c:pt idx="156">
                  <c:v>2.7777780000000137E-3</c:v>
                </c:pt>
                <c:pt idx="157">
                  <c:v>2.7777780000000137E-3</c:v>
                </c:pt>
                <c:pt idx="158">
                  <c:v>2.7777780000000137E-3</c:v>
                </c:pt>
                <c:pt idx="159">
                  <c:v>2.7777780000000137E-3</c:v>
                </c:pt>
                <c:pt idx="160">
                  <c:v>2.7777780000000137E-3</c:v>
                </c:pt>
                <c:pt idx="161">
                  <c:v>2.7777780000000137E-3</c:v>
                </c:pt>
                <c:pt idx="162">
                  <c:v>2.7777780000000137E-3</c:v>
                </c:pt>
                <c:pt idx="163">
                  <c:v>2.7777780000000137E-3</c:v>
                </c:pt>
                <c:pt idx="164">
                  <c:v>2.7777780000000137E-3</c:v>
                </c:pt>
                <c:pt idx="165">
                  <c:v>2.7777780000000137E-3</c:v>
                </c:pt>
                <c:pt idx="166">
                  <c:v>2.7777780000000137E-3</c:v>
                </c:pt>
                <c:pt idx="167">
                  <c:v>2.7777780000000137E-3</c:v>
                </c:pt>
                <c:pt idx="168">
                  <c:v>2.7777780000000137E-3</c:v>
                </c:pt>
                <c:pt idx="169">
                  <c:v>2.7777780000000137E-3</c:v>
                </c:pt>
                <c:pt idx="170">
                  <c:v>2.7777780000000137E-3</c:v>
                </c:pt>
                <c:pt idx="171">
                  <c:v>2.7777780000000137E-3</c:v>
                </c:pt>
                <c:pt idx="172">
                  <c:v>2.7777780000000137E-3</c:v>
                </c:pt>
                <c:pt idx="173">
                  <c:v>2.7777780000000137E-3</c:v>
                </c:pt>
                <c:pt idx="174">
                  <c:v>2.7777780000000137E-3</c:v>
                </c:pt>
                <c:pt idx="175">
                  <c:v>2.7777780000000137E-3</c:v>
                </c:pt>
                <c:pt idx="176">
                  <c:v>2.7777780000000137E-3</c:v>
                </c:pt>
                <c:pt idx="177">
                  <c:v>2.7777780000000137E-3</c:v>
                </c:pt>
                <c:pt idx="178">
                  <c:v>2.7777780000000137E-3</c:v>
                </c:pt>
                <c:pt idx="179">
                  <c:v>2.7777780000000137E-3</c:v>
                </c:pt>
                <c:pt idx="180">
                  <c:v>2.7777780000000137E-3</c:v>
                </c:pt>
                <c:pt idx="181">
                  <c:v>2.6881720000000156E-3</c:v>
                </c:pt>
                <c:pt idx="182">
                  <c:v>2.6881720000000156E-3</c:v>
                </c:pt>
                <c:pt idx="183">
                  <c:v>2.6881720000000156E-3</c:v>
                </c:pt>
                <c:pt idx="184">
                  <c:v>2.6881720000000156E-3</c:v>
                </c:pt>
                <c:pt idx="185">
                  <c:v>2.6881720000000156E-3</c:v>
                </c:pt>
                <c:pt idx="186">
                  <c:v>2.6881720000000156E-3</c:v>
                </c:pt>
                <c:pt idx="187">
                  <c:v>2.6881720000000156E-3</c:v>
                </c:pt>
                <c:pt idx="188">
                  <c:v>2.6881720000000156E-3</c:v>
                </c:pt>
                <c:pt idx="189">
                  <c:v>2.6881720000000156E-3</c:v>
                </c:pt>
                <c:pt idx="190">
                  <c:v>2.6881720000000156E-3</c:v>
                </c:pt>
                <c:pt idx="191">
                  <c:v>2.6881720000000156E-3</c:v>
                </c:pt>
                <c:pt idx="192">
                  <c:v>2.6881720000000156E-3</c:v>
                </c:pt>
                <c:pt idx="193">
                  <c:v>2.6881720000000156E-3</c:v>
                </c:pt>
                <c:pt idx="194">
                  <c:v>2.6881720000000156E-3</c:v>
                </c:pt>
                <c:pt idx="195">
                  <c:v>2.6881720000000156E-3</c:v>
                </c:pt>
                <c:pt idx="196">
                  <c:v>2.6881720000000156E-3</c:v>
                </c:pt>
                <c:pt idx="197">
                  <c:v>2.6881720000000156E-3</c:v>
                </c:pt>
                <c:pt idx="198">
                  <c:v>2.6881720000000156E-3</c:v>
                </c:pt>
                <c:pt idx="199">
                  <c:v>2.6881720000000156E-3</c:v>
                </c:pt>
                <c:pt idx="200">
                  <c:v>2.6881720000000156E-3</c:v>
                </c:pt>
                <c:pt idx="201">
                  <c:v>2.6881720000000156E-3</c:v>
                </c:pt>
                <c:pt idx="202">
                  <c:v>2.6881720000000156E-3</c:v>
                </c:pt>
                <c:pt idx="203">
                  <c:v>2.6881720000000156E-3</c:v>
                </c:pt>
                <c:pt idx="204">
                  <c:v>2.6881720000000156E-3</c:v>
                </c:pt>
                <c:pt idx="205">
                  <c:v>2.6881720000000156E-3</c:v>
                </c:pt>
                <c:pt idx="206">
                  <c:v>2.6881720000000156E-3</c:v>
                </c:pt>
                <c:pt idx="207">
                  <c:v>2.6881720000000156E-3</c:v>
                </c:pt>
                <c:pt idx="208">
                  <c:v>2.6881720000000156E-3</c:v>
                </c:pt>
                <c:pt idx="209">
                  <c:v>2.6881720000000156E-3</c:v>
                </c:pt>
                <c:pt idx="210">
                  <c:v>2.6881720000000156E-3</c:v>
                </c:pt>
                <c:pt idx="211">
                  <c:v>2.6881720000000156E-3</c:v>
                </c:pt>
                <c:pt idx="212">
                  <c:v>2.6881720000000156E-3</c:v>
                </c:pt>
                <c:pt idx="213">
                  <c:v>2.6881720000000156E-3</c:v>
                </c:pt>
                <c:pt idx="214">
                  <c:v>2.6881720000000156E-3</c:v>
                </c:pt>
                <c:pt idx="215">
                  <c:v>2.6881720000000156E-3</c:v>
                </c:pt>
                <c:pt idx="216">
                  <c:v>2.6881720000000156E-3</c:v>
                </c:pt>
                <c:pt idx="217">
                  <c:v>2.6881720000000156E-3</c:v>
                </c:pt>
                <c:pt idx="218">
                  <c:v>2.6881720000000156E-3</c:v>
                </c:pt>
                <c:pt idx="219">
                  <c:v>2.6881720000000156E-3</c:v>
                </c:pt>
                <c:pt idx="220">
                  <c:v>2.6881720000000156E-3</c:v>
                </c:pt>
                <c:pt idx="221">
                  <c:v>2.6881720000000156E-3</c:v>
                </c:pt>
                <c:pt idx="222">
                  <c:v>2.6881720000000156E-3</c:v>
                </c:pt>
                <c:pt idx="223">
                  <c:v>2.6881720000000156E-3</c:v>
                </c:pt>
                <c:pt idx="224">
                  <c:v>2.6881720000000156E-3</c:v>
                </c:pt>
                <c:pt idx="225">
                  <c:v>2.6881720000000156E-3</c:v>
                </c:pt>
                <c:pt idx="226">
                  <c:v>2.6881720000000156E-3</c:v>
                </c:pt>
                <c:pt idx="227">
                  <c:v>2.6881720000000156E-3</c:v>
                </c:pt>
                <c:pt idx="228">
                  <c:v>2.6881720000000156E-3</c:v>
                </c:pt>
                <c:pt idx="229">
                  <c:v>2.6881720000000156E-3</c:v>
                </c:pt>
                <c:pt idx="230">
                  <c:v>2.6881720000000156E-3</c:v>
                </c:pt>
                <c:pt idx="231">
                  <c:v>2.6881720000000156E-3</c:v>
                </c:pt>
                <c:pt idx="232">
                  <c:v>2.6881720000000156E-3</c:v>
                </c:pt>
                <c:pt idx="233">
                  <c:v>2.6881720000000156E-3</c:v>
                </c:pt>
                <c:pt idx="234">
                  <c:v>2.6881720000000156E-3</c:v>
                </c:pt>
                <c:pt idx="235">
                  <c:v>2.6881720000000156E-3</c:v>
                </c:pt>
                <c:pt idx="236">
                  <c:v>2.6881720000000156E-3</c:v>
                </c:pt>
                <c:pt idx="237">
                  <c:v>2.6881720000000156E-3</c:v>
                </c:pt>
                <c:pt idx="238">
                  <c:v>2.6881720000000156E-3</c:v>
                </c:pt>
                <c:pt idx="239">
                  <c:v>2.6881720000000156E-3</c:v>
                </c:pt>
                <c:pt idx="240">
                  <c:v>2.6881720000000156E-3</c:v>
                </c:pt>
                <c:pt idx="241">
                  <c:v>2.6881720000000156E-3</c:v>
                </c:pt>
                <c:pt idx="242">
                  <c:v>2.6881720000000156E-3</c:v>
                </c:pt>
                <c:pt idx="243">
                  <c:v>2.7777780000000137E-3</c:v>
                </c:pt>
                <c:pt idx="244">
                  <c:v>2.7777780000000137E-3</c:v>
                </c:pt>
                <c:pt idx="245">
                  <c:v>2.7777780000000137E-3</c:v>
                </c:pt>
                <c:pt idx="246">
                  <c:v>2.7777780000000137E-3</c:v>
                </c:pt>
                <c:pt idx="247">
                  <c:v>2.7777780000000137E-3</c:v>
                </c:pt>
                <c:pt idx="248">
                  <c:v>2.7777780000000137E-3</c:v>
                </c:pt>
                <c:pt idx="249">
                  <c:v>2.7777780000000137E-3</c:v>
                </c:pt>
                <c:pt idx="250">
                  <c:v>2.7777780000000137E-3</c:v>
                </c:pt>
                <c:pt idx="251">
                  <c:v>2.7777780000000137E-3</c:v>
                </c:pt>
                <c:pt idx="252">
                  <c:v>2.7777780000000137E-3</c:v>
                </c:pt>
                <c:pt idx="253">
                  <c:v>2.7777780000000137E-3</c:v>
                </c:pt>
                <c:pt idx="254">
                  <c:v>2.7777780000000137E-3</c:v>
                </c:pt>
                <c:pt idx="255">
                  <c:v>2.7777780000000137E-3</c:v>
                </c:pt>
                <c:pt idx="256">
                  <c:v>2.7777780000000137E-3</c:v>
                </c:pt>
                <c:pt idx="257">
                  <c:v>2.7777780000000137E-3</c:v>
                </c:pt>
                <c:pt idx="258">
                  <c:v>2.7777780000000137E-3</c:v>
                </c:pt>
                <c:pt idx="259">
                  <c:v>2.7777780000000137E-3</c:v>
                </c:pt>
                <c:pt idx="260">
                  <c:v>2.7777780000000137E-3</c:v>
                </c:pt>
                <c:pt idx="261">
                  <c:v>2.7777780000000137E-3</c:v>
                </c:pt>
                <c:pt idx="262">
                  <c:v>2.7777780000000137E-3</c:v>
                </c:pt>
                <c:pt idx="263">
                  <c:v>2.7777780000000137E-3</c:v>
                </c:pt>
                <c:pt idx="264">
                  <c:v>2.7777780000000137E-3</c:v>
                </c:pt>
                <c:pt idx="265">
                  <c:v>2.7777780000000137E-3</c:v>
                </c:pt>
                <c:pt idx="266">
                  <c:v>2.7777780000000137E-3</c:v>
                </c:pt>
                <c:pt idx="267">
                  <c:v>2.7777780000000137E-3</c:v>
                </c:pt>
                <c:pt idx="268">
                  <c:v>2.7777780000000137E-3</c:v>
                </c:pt>
                <c:pt idx="269">
                  <c:v>2.7777780000000137E-3</c:v>
                </c:pt>
                <c:pt idx="270">
                  <c:v>2.7777780000000137E-3</c:v>
                </c:pt>
                <c:pt idx="271">
                  <c:v>2.7777780000000137E-3</c:v>
                </c:pt>
                <c:pt idx="272">
                  <c:v>2.7777780000000137E-3</c:v>
                </c:pt>
                <c:pt idx="273">
                  <c:v>2.6881720000000156E-3</c:v>
                </c:pt>
                <c:pt idx="274">
                  <c:v>2.6881720000000156E-3</c:v>
                </c:pt>
                <c:pt idx="275">
                  <c:v>2.6881720000000156E-3</c:v>
                </c:pt>
                <c:pt idx="276">
                  <c:v>2.6881720000000156E-3</c:v>
                </c:pt>
                <c:pt idx="277">
                  <c:v>2.6881720000000156E-3</c:v>
                </c:pt>
                <c:pt idx="278">
                  <c:v>2.6881720000000156E-3</c:v>
                </c:pt>
                <c:pt idx="279">
                  <c:v>2.6881720000000156E-3</c:v>
                </c:pt>
                <c:pt idx="280">
                  <c:v>2.6881720000000156E-3</c:v>
                </c:pt>
                <c:pt idx="281">
                  <c:v>2.6881720000000156E-3</c:v>
                </c:pt>
                <c:pt idx="282">
                  <c:v>2.6881720000000156E-3</c:v>
                </c:pt>
                <c:pt idx="283">
                  <c:v>2.6881720000000156E-3</c:v>
                </c:pt>
                <c:pt idx="284">
                  <c:v>2.6881720000000156E-3</c:v>
                </c:pt>
                <c:pt idx="285">
                  <c:v>2.6881720000000156E-3</c:v>
                </c:pt>
                <c:pt idx="286">
                  <c:v>2.6881720000000156E-3</c:v>
                </c:pt>
                <c:pt idx="287">
                  <c:v>2.6881720000000156E-3</c:v>
                </c:pt>
                <c:pt idx="288">
                  <c:v>2.6881720000000156E-3</c:v>
                </c:pt>
                <c:pt idx="289">
                  <c:v>2.6881720000000156E-3</c:v>
                </c:pt>
                <c:pt idx="290">
                  <c:v>2.6881720000000156E-3</c:v>
                </c:pt>
                <c:pt idx="291">
                  <c:v>2.6881720000000156E-3</c:v>
                </c:pt>
                <c:pt idx="292">
                  <c:v>2.6881720000000156E-3</c:v>
                </c:pt>
                <c:pt idx="293">
                  <c:v>2.6881720000000156E-3</c:v>
                </c:pt>
                <c:pt idx="294">
                  <c:v>2.6881720000000156E-3</c:v>
                </c:pt>
                <c:pt idx="295">
                  <c:v>2.6881720000000156E-3</c:v>
                </c:pt>
                <c:pt idx="296">
                  <c:v>2.6881720000000156E-3</c:v>
                </c:pt>
                <c:pt idx="297">
                  <c:v>2.6881720000000156E-3</c:v>
                </c:pt>
                <c:pt idx="298">
                  <c:v>2.6881720000000156E-3</c:v>
                </c:pt>
                <c:pt idx="299">
                  <c:v>2.6881720000000156E-3</c:v>
                </c:pt>
                <c:pt idx="300">
                  <c:v>2.6881720000000156E-3</c:v>
                </c:pt>
                <c:pt idx="301">
                  <c:v>2.6881720000000156E-3</c:v>
                </c:pt>
                <c:pt idx="302">
                  <c:v>2.6881720000000156E-3</c:v>
                </c:pt>
                <c:pt idx="303">
                  <c:v>2.6881720000000156E-3</c:v>
                </c:pt>
                <c:pt idx="304">
                  <c:v>2.7777780000000137E-3</c:v>
                </c:pt>
                <c:pt idx="305">
                  <c:v>2.7777780000000137E-3</c:v>
                </c:pt>
                <c:pt idx="306">
                  <c:v>2.7777780000000137E-3</c:v>
                </c:pt>
                <c:pt idx="307">
                  <c:v>2.7777780000000137E-3</c:v>
                </c:pt>
                <c:pt idx="308">
                  <c:v>2.7777780000000137E-3</c:v>
                </c:pt>
                <c:pt idx="309">
                  <c:v>2.7777780000000137E-3</c:v>
                </c:pt>
                <c:pt idx="310">
                  <c:v>2.7777780000000137E-3</c:v>
                </c:pt>
                <c:pt idx="311">
                  <c:v>2.7777780000000137E-3</c:v>
                </c:pt>
                <c:pt idx="312">
                  <c:v>2.7777780000000137E-3</c:v>
                </c:pt>
                <c:pt idx="313">
                  <c:v>2.7777780000000137E-3</c:v>
                </c:pt>
                <c:pt idx="314">
                  <c:v>2.7777780000000137E-3</c:v>
                </c:pt>
                <c:pt idx="315">
                  <c:v>2.7777780000000137E-3</c:v>
                </c:pt>
                <c:pt idx="316">
                  <c:v>2.7777780000000137E-3</c:v>
                </c:pt>
                <c:pt idx="317">
                  <c:v>2.7777780000000137E-3</c:v>
                </c:pt>
                <c:pt idx="318">
                  <c:v>2.7777780000000137E-3</c:v>
                </c:pt>
                <c:pt idx="319">
                  <c:v>2.7777780000000137E-3</c:v>
                </c:pt>
                <c:pt idx="320">
                  <c:v>2.7777780000000137E-3</c:v>
                </c:pt>
                <c:pt idx="321">
                  <c:v>2.7777780000000137E-3</c:v>
                </c:pt>
                <c:pt idx="322">
                  <c:v>2.7777780000000137E-3</c:v>
                </c:pt>
                <c:pt idx="323">
                  <c:v>2.7777780000000137E-3</c:v>
                </c:pt>
                <c:pt idx="324">
                  <c:v>2.7777780000000137E-3</c:v>
                </c:pt>
                <c:pt idx="325">
                  <c:v>2.7777780000000137E-3</c:v>
                </c:pt>
                <c:pt idx="326">
                  <c:v>2.7777780000000137E-3</c:v>
                </c:pt>
                <c:pt idx="327">
                  <c:v>2.7777780000000137E-3</c:v>
                </c:pt>
                <c:pt idx="328">
                  <c:v>2.7777780000000137E-3</c:v>
                </c:pt>
                <c:pt idx="329">
                  <c:v>2.7777780000000137E-3</c:v>
                </c:pt>
                <c:pt idx="330">
                  <c:v>2.7777780000000137E-3</c:v>
                </c:pt>
                <c:pt idx="331">
                  <c:v>2.7777780000000137E-3</c:v>
                </c:pt>
                <c:pt idx="332">
                  <c:v>2.7777780000000137E-3</c:v>
                </c:pt>
                <c:pt idx="333">
                  <c:v>2.7777780000000137E-3</c:v>
                </c:pt>
                <c:pt idx="334">
                  <c:v>2.6881720000000156E-3</c:v>
                </c:pt>
                <c:pt idx="335">
                  <c:v>2.6881720000000156E-3</c:v>
                </c:pt>
                <c:pt idx="336">
                  <c:v>2.6881720000000156E-3</c:v>
                </c:pt>
                <c:pt idx="337">
                  <c:v>2.6881720000000156E-3</c:v>
                </c:pt>
                <c:pt idx="338">
                  <c:v>2.6881720000000156E-3</c:v>
                </c:pt>
                <c:pt idx="339">
                  <c:v>2.6881720000000156E-3</c:v>
                </c:pt>
                <c:pt idx="340">
                  <c:v>2.6881720000000156E-3</c:v>
                </c:pt>
                <c:pt idx="341">
                  <c:v>2.6881720000000156E-3</c:v>
                </c:pt>
                <c:pt idx="342">
                  <c:v>2.6881720000000156E-3</c:v>
                </c:pt>
                <c:pt idx="343">
                  <c:v>2.6881720000000156E-3</c:v>
                </c:pt>
                <c:pt idx="344">
                  <c:v>2.6881720000000156E-3</c:v>
                </c:pt>
                <c:pt idx="345">
                  <c:v>2.6881720000000156E-3</c:v>
                </c:pt>
                <c:pt idx="346">
                  <c:v>2.6881720000000156E-3</c:v>
                </c:pt>
                <c:pt idx="347">
                  <c:v>2.6881720000000156E-3</c:v>
                </c:pt>
                <c:pt idx="348">
                  <c:v>2.6881720000000156E-3</c:v>
                </c:pt>
                <c:pt idx="349">
                  <c:v>2.6881720000000156E-3</c:v>
                </c:pt>
                <c:pt idx="350">
                  <c:v>2.6881720000000156E-3</c:v>
                </c:pt>
                <c:pt idx="351">
                  <c:v>2.6881720000000156E-3</c:v>
                </c:pt>
                <c:pt idx="352">
                  <c:v>2.6881720000000156E-3</c:v>
                </c:pt>
                <c:pt idx="353">
                  <c:v>2.6881720000000156E-3</c:v>
                </c:pt>
                <c:pt idx="354">
                  <c:v>2.6881720000000156E-3</c:v>
                </c:pt>
                <c:pt idx="355">
                  <c:v>2.6881720000000156E-3</c:v>
                </c:pt>
                <c:pt idx="356">
                  <c:v>2.6881720000000156E-3</c:v>
                </c:pt>
                <c:pt idx="357">
                  <c:v>2.6881720000000156E-3</c:v>
                </c:pt>
                <c:pt idx="358">
                  <c:v>2.6881720000000156E-3</c:v>
                </c:pt>
                <c:pt idx="359">
                  <c:v>2.6881720000000156E-3</c:v>
                </c:pt>
                <c:pt idx="360">
                  <c:v>2.6881720000000156E-3</c:v>
                </c:pt>
                <c:pt idx="361">
                  <c:v>2.6881720000000156E-3</c:v>
                </c:pt>
                <c:pt idx="362">
                  <c:v>2.6881720000000156E-3</c:v>
                </c:pt>
                <c:pt idx="363">
                  <c:v>2.6881720000000156E-3</c:v>
                </c:pt>
                <c:pt idx="364">
                  <c:v>2.6881720000000156E-3</c:v>
                </c:pt>
              </c:numCache>
            </c:numRef>
          </c:val>
        </c:ser>
        <c:ser>
          <c:idx val="9"/>
          <c:order val="11"/>
          <c:tx>
            <c:strRef>
              <c:f>'EPA Profiles by SCC - Small EGU'!$AI$2</c:f>
              <c:strCache>
                <c:ptCount val="1"/>
                <c:pt idx="0">
                  <c:v>Gas 10 -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EGU'!$AI$3:$AI$367</c:f>
              <c:numCache>
                <c:formatCode>#,##0.000000</c:formatCode>
                <c:ptCount val="365"/>
                <c:pt idx="0">
                  <c:v>2.3501380000000012E-3</c:v>
                </c:pt>
                <c:pt idx="1">
                  <c:v>2.3501380000000012E-3</c:v>
                </c:pt>
                <c:pt idx="2">
                  <c:v>2.3501380000000012E-3</c:v>
                </c:pt>
                <c:pt idx="3">
                  <c:v>2.3501380000000012E-3</c:v>
                </c:pt>
                <c:pt idx="4">
                  <c:v>2.3501380000000012E-3</c:v>
                </c:pt>
                <c:pt idx="5">
                  <c:v>2.3501380000000012E-3</c:v>
                </c:pt>
                <c:pt idx="6">
                  <c:v>2.3501380000000012E-3</c:v>
                </c:pt>
                <c:pt idx="7">
                  <c:v>2.3501380000000012E-3</c:v>
                </c:pt>
                <c:pt idx="8">
                  <c:v>2.3501380000000012E-3</c:v>
                </c:pt>
                <c:pt idx="9">
                  <c:v>2.3501380000000012E-3</c:v>
                </c:pt>
                <c:pt idx="10">
                  <c:v>2.3501380000000012E-3</c:v>
                </c:pt>
                <c:pt idx="11">
                  <c:v>2.3501380000000012E-3</c:v>
                </c:pt>
                <c:pt idx="12">
                  <c:v>2.3501380000000012E-3</c:v>
                </c:pt>
                <c:pt idx="13">
                  <c:v>2.3501380000000012E-3</c:v>
                </c:pt>
                <c:pt idx="14">
                  <c:v>2.3501380000000012E-3</c:v>
                </c:pt>
                <c:pt idx="15">
                  <c:v>2.3501380000000012E-3</c:v>
                </c:pt>
                <c:pt idx="16">
                  <c:v>2.3501380000000012E-3</c:v>
                </c:pt>
                <c:pt idx="17">
                  <c:v>2.3501380000000012E-3</c:v>
                </c:pt>
                <c:pt idx="18">
                  <c:v>2.3501380000000012E-3</c:v>
                </c:pt>
                <c:pt idx="19">
                  <c:v>2.3501380000000012E-3</c:v>
                </c:pt>
                <c:pt idx="20">
                  <c:v>2.3501380000000012E-3</c:v>
                </c:pt>
                <c:pt idx="21">
                  <c:v>2.3501380000000012E-3</c:v>
                </c:pt>
                <c:pt idx="22">
                  <c:v>2.3501380000000012E-3</c:v>
                </c:pt>
                <c:pt idx="23">
                  <c:v>2.3501380000000012E-3</c:v>
                </c:pt>
                <c:pt idx="24">
                  <c:v>2.3501380000000012E-3</c:v>
                </c:pt>
                <c:pt idx="25">
                  <c:v>2.3501380000000012E-3</c:v>
                </c:pt>
                <c:pt idx="26">
                  <c:v>2.3501380000000012E-3</c:v>
                </c:pt>
                <c:pt idx="27">
                  <c:v>2.3501380000000012E-3</c:v>
                </c:pt>
                <c:pt idx="28">
                  <c:v>2.3501380000000012E-3</c:v>
                </c:pt>
                <c:pt idx="29">
                  <c:v>2.3501380000000012E-3</c:v>
                </c:pt>
                <c:pt idx="30">
                  <c:v>2.3501380000000012E-3</c:v>
                </c:pt>
                <c:pt idx="31">
                  <c:v>2.6019390000000145E-3</c:v>
                </c:pt>
                <c:pt idx="32">
                  <c:v>2.6019390000000145E-3</c:v>
                </c:pt>
                <c:pt idx="33">
                  <c:v>2.6019390000000145E-3</c:v>
                </c:pt>
                <c:pt idx="34">
                  <c:v>2.6019390000000145E-3</c:v>
                </c:pt>
                <c:pt idx="35">
                  <c:v>2.6019390000000145E-3</c:v>
                </c:pt>
                <c:pt idx="36">
                  <c:v>2.6019390000000145E-3</c:v>
                </c:pt>
                <c:pt idx="37">
                  <c:v>2.6019390000000145E-3</c:v>
                </c:pt>
                <c:pt idx="38">
                  <c:v>2.6019390000000145E-3</c:v>
                </c:pt>
                <c:pt idx="39">
                  <c:v>2.6019390000000145E-3</c:v>
                </c:pt>
                <c:pt idx="40">
                  <c:v>2.6019390000000145E-3</c:v>
                </c:pt>
                <c:pt idx="41">
                  <c:v>2.6019390000000145E-3</c:v>
                </c:pt>
                <c:pt idx="42">
                  <c:v>2.6019390000000145E-3</c:v>
                </c:pt>
                <c:pt idx="43">
                  <c:v>2.6019390000000145E-3</c:v>
                </c:pt>
                <c:pt idx="44">
                  <c:v>2.6019390000000145E-3</c:v>
                </c:pt>
                <c:pt idx="45">
                  <c:v>2.6019390000000145E-3</c:v>
                </c:pt>
                <c:pt idx="46">
                  <c:v>2.6019390000000145E-3</c:v>
                </c:pt>
                <c:pt idx="47">
                  <c:v>2.6019390000000145E-3</c:v>
                </c:pt>
                <c:pt idx="48">
                  <c:v>2.6019390000000145E-3</c:v>
                </c:pt>
                <c:pt idx="49">
                  <c:v>2.6019390000000145E-3</c:v>
                </c:pt>
                <c:pt idx="50">
                  <c:v>2.6019390000000145E-3</c:v>
                </c:pt>
                <c:pt idx="51">
                  <c:v>2.6019390000000145E-3</c:v>
                </c:pt>
                <c:pt idx="52">
                  <c:v>2.6019390000000145E-3</c:v>
                </c:pt>
                <c:pt idx="53">
                  <c:v>2.6019390000000145E-3</c:v>
                </c:pt>
                <c:pt idx="54">
                  <c:v>2.6019390000000145E-3</c:v>
                </c:pt>
                <c:pt idx="55">
                  <c:v>2.6019390000000145E-3</c:v>
                </c:pt>
                <c:pt idx="56">
                  <c:v>2.6019390000000145E-3</c:v>
                </c:pt>
                <c:pt idx="57">
                  <c:v>2.6019390000000145E-3</c:v>
                </c:pt>
                <c:pt idx="58">
                  <c:v>2.6019390000000145E-3</c:v>
                </c:pt>
                <c:pt idx="59">
                  <c:v>3.3481420000000001E-3</c:v>
                </c:pt>
                <c:pt idx="60">
                  <c:v>3.3481420000000001E-3</c:v>
                </c:pt>
                <c:pt idx="61">
                  <c:v>3.3481420000000001E-3</c:v>
                </c:pt>
                <c:pt idx="62">
                  <c:v>3.3481420000000001E-3</c:v>
                </c:pt>
                <c:pt idx="63">
                  <c:v>3.3481420000000001E-3</c:v>
                </c:pt>
                <c:pt idx="64">
                  <c:v>3.3481420000000001E-3</c:v>
                </c:pt>
                <c:pt idx="65">
                  <c:v>3.3481420000000001E-3</c:v>
                </c:pt>
                <c:pt idx="66">
                  <c:v>3.3481420000000001E-3</c:v>
                </c:pt>
                <c:pt idx="67">
                  <c:v>3.3481420000000001E-3</c:v>
                </c:pt>
                <c:pt idx="68">
                  <c:v>3.3481420000000001E-3</c:v>
                </c:pt>
                <c:pt idx="69">
                  <c:v>3.3481420000000001E-3</c:v>
                </c:pt>
                <c:pt idx="70">
                  <c:v>3.3481420000000001E-3</c:v>
                </c:pt>
                <c:pt idx="71">
                  <c:v>3.3481420000000001E-3</c:v>
                </c:pt>
                <c:pt idx="72">
                  <c:v>3.3481420000000001E-3</c:v>
                </c:pt>
                <c:pt idx="73">
                  <c:v>3.3481420000000001E-3</c:v>
                </c:pt>
                <c:pt idx="74">
                  <c:v>3.3481420000000001E-3</c:v>
                </c:pt>
                <c:pt idx="75">
                  <c:v>3.3481420000000001E-3</c:v>
                </c:pt>
                <c:pt idx="76">
                  <c:v>3.3481420000000001E-3</c:v>
                </c:pt>
                <c:pt idx="77">
                  <c:v>3.3481420000000001E-3</c:v>
                </c:pt>
                <c:pt idx="78">
                  <c:v>3.3481420000000001E-3</c:v>
                </c:pt>
                <c:pt idx="79">
                  <c:v>3.3481420000000001E-3</c:v>
                </c:pt>
                <c:pt idx="80">
                  <c:v>3.3481420000000001E-3</c:v>
                </c:pt>
                <c:pt idx="81">
                  <c:v>3.3481420000000001E-3</c:v>
                </c:pt>
                <c:pt idx="82">
                  <c:v>3.3481420000000001E-3</c:v>
                </c:pt>
                <c:pt idx="83">
                  <c:v>3.3481420000000001E-3</c:v>
                </c:pt>
                <c:pt idx="84">
                  <c:v>3.3481420000000001E-3</c:v>
                </c:pt>
                <c:pt idx="85">
                  <c:v>3.3481420000000001E-3</c:v>
                </c:pt>
                <c:pt idx="86">
                  <c:v>3.3481420000000001E-3</c:v>
                </c:pt>
                <c:pt idx="87">
                  <c:v>3.3481420000000001E-3</c:v>
                </c:pt>
                <c:pt idx="88">
                  <c:v>3.3481420000000001E-3</c:v>
                </c:pt>
                <c:pt idx="89">
                  <c:v>3.3481420000000001E-3</c:v>
                </c:pt>
                <c:pt idx="90">
                  <c:v>3.4597470000000052E-3</c:v>
                </c:pt>
                <c:pt idx="91">
                  <c:v>3.4597470000000052E-3</c:v>
                </c:pt>
                <c:pt idx="92">
                  <c:v>3.4597470000000052E-3</c:v>
                </c:pt>
                <c:pt idx="93">
                  <c:v>3.4597470000000052E-3</c:v>
                </c:pt>
                <c:pt idx="94">
                  <c:v>3.4597470000000052E-3</c:v>
                </c:pt>
                <c:pt idx="95">
                  <c:v>3.4597470000000052E-3</c:v>
                </c:pt>
                <c:pt idx="96">
                  <c:v>3.4597470000000052E-3</c:v>
                </c:pt>
                <c:pt idx="97">
                  <c:v>3.4597470000000052E-3</c:v>
                </c:pt>
                <c:pt idx="98">
                  <c:v>3.4597470000000052E-3</c:v>
                </c:pt>
                <c:pt idx="99">
                  <c:v>3.4597470000000052E-3</c:v>
                </c:pt>
                <c:pt idx="100">
                  <c:v>3.4597470000000052E-3</c:v>
                </c:pt>
                <c:pt idx="101">
                  <c:v>3.4597470000000052E-3</c:v>
                </c:pt>
                <c:pt idx="102">
                  <c:v>3.4597470000000052E-3</c:v>
                </c:pt>
                <c:pt idx="103">
                  <c:v>3.4597470000000052E-3</c:v>
                </c:pt>
                <c:pt idx="104">
                  <c:v>3.4597470000000052E-3</c:v>
                </c:pt>
                <c:pt idx="105">
                  <c:v>3.4597470000000052E-3</c:v>
                </c:pt>
                <c:pt idx="106">
                  <c:v>3.4597470000000052E-3</c:v>
                </c:pt>
                <c:pt idx="107">
                  <c:v>3.4597470000000052E-3</c:v>
                </c:pt>
                <c:pt idx="108">
                  <c:v>3.4597470000000052E-3</c:v>
                </c:pt>
                <c:pt idx="109">
                  <c:v>3.4597470000000052E-3</c:v>
                </c:pt>
                <c:pt idx="110">
                  <c:v>3.4597470000000052E-3</c:v>
                </c:pt>
                <c:pt idx="111">
                  <c:v>3.4597470000000052E-3</c:v>
                </c:pt>
                <c:pt idx="112">
                  <c:v>3.4597470000000052E-3</c:v>
                </c:pt>
                <c:pt idx="113">
                  <c:v>3.4597470000000052E-3</c:v>
                </c:pt>
                <c:pt idx="114">
                  <c:v>3.4597470000000052E-3</c:v>
                </c:pt>
                <c:pt idx="115">
                  <c:v>3.4597470000000052E-3</c:v>
                </c:pt>
                <c:pt idx="116">
                  <c:v>3.4597470000000052E-3</c:v>
                </c:pt>
                <c:pt idx="117">
                  <c:v>3.4597470000000052E-3</c:v>
                </c:pt>
                <c:pt idx="118">
                  <c:v>3.4597470000000052E-3</c:v>
                </c:pt>
                <c:pt idx="119">
                  <c:v>3.4597470000000052E-3</c:v>
                </c:pt>
                <c:pt idx="120">
                  <c:v>3.3481420000000001E-3</c:v>
                </c:pt>
                <c:pt idx="121">
                  <c:v>3.3481420000000001E-3</c:v>
                </c:pt>
                <c:pt idx="122">
                  <c:v>3.3481420000000001E-3</c:v>
                </c:pt>
                <c:pt idx="123">
                  <c:v>3.3481420000000001E-3</c:v>
                </c:pt>
                <c:pt idx="124">
                  <c:v>3.3481420000000001E-3</c:v>
                </c:pt>
                <c:pt idx="125">
                  <c:v>3.3481420000000001E-3</c:v>
                </c:pt>
                <c:pt idx="126">
                  <c:v>3.3481420000000001E-3</c:v>
                </c:pt>
                <c:pt idx="127">
                  <c:v>3.3481420000000001E-3</c:v>
                </c:pt>
                <c:pt idx="128">
                  <c:v>3.3481420000000001E-3</c:v>
                </c:pt>
                <c:pt idx="129">
                  <c:v>3.3481420000000001E-3</c:v>
                </c:pt>
                <c:pt idx="130">
                  <c:v>3.3481420000000001E-3</c:v>
                </c:pt>
                <c:pt idx="131">
                  <c:v>3.3481420000000001E-3</c:v>
                </c:pt>
                <c:pt idx="132">
                  <c:v>3.3481420000000001E-3</c:v>
                </c:pt>
                <c:pt idx="133">
                  <c:v>3.3481420000000001E-3</c:v>
                </c:pt>
                <c:pt idx="134">
                  <c:v>3.3481420000000001E-3</c:v>
                </c:pt>
                <c:pt idx="135">
                  <c:v>3.3481420000000001E-3</c:v>
                </c:pt>
                <c:pt idx="136">
                  <c:v>3.3481420000000001E-3</c:v>
                </c:pt>
                <c:pt idx="137">
                  <c:v>3.3481420000000001E-3</c:v>
                </c:pt>
                <c:pt idx="138">
                  <c:v>3.3481420000000001E-3</c:v>
                </c:pt>
                <c:pt idx="139">
                  <c:v>3.3481420000000001E-3</c:v>
                </c:pt>
                <c:pt idx="140">
                  <c:v>3.3481420000000001E-3</c:v>
                </c:pt>
                <c:pt idx="141">
                  <c:v>3.3481420000000001E-3</c:v>
                </c:pt>
                <c:pt idx="142">
                  <c:v>3.3481420000000001E-3</c:v>
                </c:pt>
                <c:pt idx="143">
                  <c:v>3.3481420000000001E-3</c:v>
                </c:pt>
                <c:pt idx="144">
                  <c:v>3.3481420000000001E-3</c:v>
                </c:pt>
                <c:pt idx="145">
                  <c:v>3.3481420000000001E-3</c:v>
                </c:pt>
                <c:pt idx="146">
                  <c:v>3.3481420000000001E-3</c:v>
                </c:pt>
                <c:pt idx="147">
                  <c:v>3.3481420000000001E-3</c:v>
                </c:pt>
                <c:pt idx="148">
                  <c:v>3.3481420000000001E-3</c:v>
                </c:pt>
                <c:pt idx="149">
                  <c:v>3.3481420000000001E-3</c:v>
                </c:pt>
                <c:pt idx="150">
                  <c:v>3.3481420000000001E-3</c:v>
                </c:pt>
                <c:pt idx="151">
                  <c:v>2.7944110000000162E-3</c:v>
                </c:pt>
                <c:pt idx="152">
                  <c:v>2.7944110000000162E-3</c:v>
                </c:pt>
                <c:pt idx="153">
                  <c:v>2.7944110000000162E-3</c:v>
                </c:pt>
                <c:pt idx="154">
                  <c:v>2.7944110000000162E-3</c:v>
                </c:pt>
                <c:pt idx="155">
                  <c:v>2.7944110000000162E-3</c:v>
                </c:pt>
                <c:pt idx="156">
                  <c:v>2.7944110000000162E-3</c:v>
                </c:pt>
                <c:pt idx="157">
                  <c:v>2.7944110000000162E-3</c:v>
                </c:pt>
                <c:pt idx="158">
                  <c:v>2.7944110000000162E-3</c:v>
                </c:pt>
                <c:pt idx="159">
                  <c:v>2.7944110000000162E-3</c:v>
                </c:pt>
                <c:pt idx="160">
                  <c:v>2.7944110000000162E-3</c:v>
                </c:pt>
                <c:pt idx="161">
                  <c:v>2.7944110000000162E-3</c:v>
                </c:pt>
                <c:pt idx="162">
                  <c:v>2.7944110000000162E-3</c:v>
                </c:pt>
                <c:pt idx="163">
                  <c:v>2.7944110000000162E-3</c:v>
                </c:pt>
                <c:pt idx="164">
                  <c:v>2.7944110000000162E-3</c:v>
                </c:pt>
                <c:pt idx="165">
                  <c:v>2.7944110000000162E-3</c:v>
                </c:pt>
                <c:pt idx="166">
                  <c:v>2.7944110000000162E-3</c:v>
                </c:pt>
                <c:pt idx="167">
                  <c:v>2.7944110000000162E-3</c:v>
                </c:pt>
                <c:pt idx="168">
                  <c:v>2.7944110000000162E-3</c:v>
                </c:pt>
                <c:pt idx="169">
                  <c:v>2.7944110000000162E-3</c:v>
                </c:pt>
                <c:pt idx="170">
                  <c:v>2.7944110000000162E-3</c:v>
                </c:pt>
                <c:pt idx="171">
                  <c:v>2.7944110000000162E-3</c:v>
                </c:pt>
                <c:pt idx="172">
                  <c:v>2.7944110000000162E-3</c:v>
                </c:pt>
                <c:pt idx="173">
                  <c:v>2.7944110000000162E-3</c:v>
                </c:pt>
                <c:pt idx="174">
                  <c:v>2.7944110000000162E-3</c:v>
                </c:pt>
                <c:pt idx="175">
                  <c:v>2.7944110000000162E-3</c:v>
                </c:pt>
                <c:pt idx="176">
                  <c:v>2.7944110000000162E-3</c:v>
                </c:pt>
                <c:pt idx="177">
                  <c:v>2.7944110000000162E-3</c:v>
                </c:pt>
                <c:pt idx="178">
                  <c:v>2.7944110000000162E-3</c:v>
                </c:pt>
                <c:pt idx="179">
                  <c:v>2.7944110000000162E-3</c:v>
                </c:pt>
                <c:pt idx="180">
                  <c:v>2.7944110000000162E-3</c:v>
                </c:pt>
                <c:pt idx="181">
                  <c:v>2.7042690000000052E-3</c:v>
                </c:pt>
                <c:pt idx="182">
                  <c:v>2.7042690000000052E-3</c:v>
                </c:pt>
                <c:pt idx="183">
                  <c:v>2.7042690000000052E-3</c:v>
                </c:pt>
                <c:pt idx="184">
                  <c:v>2.7042690000000052E-3</c:v>
                </c:pt>
                <c:pt idx="185">
                  <c:v>2.7042690000000052E-3</c:v>
                </c:pt>
                <c:pt idx="186">
                  <c:v>2.7042690000000052E-3</c:v>
                </c:pt>
                <c:pt idx="187">
                  <c:v>2.7042690000000052E-3</c:v>
                </c:pt>
                <c:pt idx="188">
                  <c:v>2.7042690000000052E-3</c:v>
                </c:pt>
                <c:pt idx="189">
                  <c:v>2.7042690000000052E-3</c:v>
                </c:pt>
                <c:pt idx="190">
                  <c:v>2.7042690000000052E-3</c:v>
                </c:pt>
                <c:pt idx="191">
                  <c:v>2.7042690000000052E-3</c:v>
                </c:pt>
                <c:pt idx="192">
                  <c:v>2.7042690000000052E-3</c:v>
                </c:pt>
                <c:pt idx="193">
                  <c:v>2.7042690000000052E-3</c:v>
                </c:pt>
                <c:pt idx="194">
                  <c:v>2.7042690000000052E-3</c:v>
                </c:pt>
                <c:pt idx="195">
                  <c:v>2.7042690000000052E-3</c:v>
                </c:pt>
                <c:pt idx="196">
                  <c:v>2.7042690000000052E-3</c:v>
                </c:pt>
                <c:pt idx="197">
                  <c:v>2.7042690000000052E-3</c:v>
                </c:pt>
                <c:pt idx="198">
                  <c:v>2.7042690000000052E-3</c:v>
                </c:pt>
                <c:pt idx="199">
                  <c:v>2.7042690000000052E-3</c:v>
                </c:pt>
                <c:pt idx="200">
                  <c:v>2.7042690000000052E-3</c:v>
                </c:pt>
                <c:pt idx="201">
                  <c:v>2.7042690000000052E-3</c:v>
                </c:pt>
                <c:pt idx="202">
                  <c:v>2.7042690000000052E-3</c:v>
                </c:pt>
                <c:pt idx="203">
                  <c:v>2.7042690000000052E-3</c:v>
                </c:pt>
                <c:pt idx="204">
                  <c:v>2.7042690000000052E-3</c:v>
                </c:pt>
                <c:pt idx="205">
                  <c:v>2.7042690000000052E-3</c:v>
                </c:pt>
                <c:pt idx="206">
                  <c:v>2.7042690000000052E-3</c:v>
                </c:pt>
                <c:pt idx="207">
                  <c:v>2.7042690000000052E-3</c:v>
                </c:pt>
                <c:pt idx="208">
                  <c:v>2.7042690000000052E-3</c:v>
                </c:pt>
                <c:pt idx="209">
                  <c:v>2.7042690000000052E-3</c:v>
                </c:pt>
                <c:pt idx="210">
                  <c:v>2.7042690000000052E-3</c:v>
                </c:pt>
                <c:pt idx="211">
                  <c:v>2.7042690000000052E-3</c:v>
                </c:pt>
                <c:pt idx="212">
                  <c:v>2.7042690000000052E-3</c:v>
                </c:pt>
                <c:pt idx="213">
                  <c:v>2.7042690000000052E-3</c:v>
                </c:pt>
                <c:pt idx="214">
                  <c:v>2.7042690000000052E-3</c:v>
                </c:pt>
                <c:pt idx="215">
                  <c:v>2.7042690000000052E-3</c:v>
                </c:pt>
                <c:pt idx="216">
                  <c:v>2.7042690000000052E-3</c:v>
                </c:pt>
                <c:pt idx="217">
                  <c:v>2.7042690000000052E-3</c:v>
                </c:pt>
                <c:pt idx="218">
                  <c:v>2.7042690000000052E-3</c:v>
                </c:pt>
                <c:pt idx="219">
                  <c:v>2.7042690000000052E-3</c:v>
                </c:pt>
                <c:pt idx="220">
                  <c:v>2.7042690000000052E-3</c:v>
                </c:pt>
                <c:pt idx="221">
                  <c:v>2.7042690000000052E-3</c:v>
                </c:pt>
                <c:pt idx="222">
                  <c:v>2.7042690000000052E-3</c:v>
                </c:pt>
                <c:pt idx="223">
                  <c:v>2.7042690000000052E-3</c:v>
                </c:pt>
                <c:pt idx="224">
                  <c:v>2.7042690000000052E-3</c:v>
                </c:pt>
                <c:pt idx="225">
                  <c:v>2.7042690000000052E-3</c:v>
                </c:pt>
                <c:pt idx="226">
                  <c:v>2.7042690000000052E-3</c:v>
                </c:pt>
                <c:pt idx="227">
                  <c:v>2.7042690000000052E-3</c:v>
                </c:pt>
                <c:pt idx="228">
                  <c:v>2.7042690000000052E-3</c:v>
                </c:pt>
                <c:pt idx="229">
                  <c:v>2.7042690000000052E-3</c:v>
                </c:pt>
                <c:pt idx="230">
                  <c:v>2.7042690000000052E-3</c:v>
                </c:pt>
                <c:pt idx="231">
                  <c:v>2.7042690000000052E-3</c:v>
                </c:pt>
                <c:pt idx="232">
                  <c:v>2.7042690000000052E-3</c:v>
                </c:pt>
                <c:pt idx="233">
                  <c:v>2.7042690000000052E-3</c:v>
                </c:pt>
                <c:pt idx="234">
                  <c:v>2.7042690000000052E-3</c:v>
                </c:pt>
                <c:pt idx="235">
                  <c:v>2.7042690000000052E-3</c:v>
                </c:pt>
                <c:pt idx="236">
                  <c:v>2.7042690000000052E-3</c:v>
                </c:pt>
                <c:pt idx="237">
                  <c:v>2.7042690000000052E-3</c:v>
                </c:pt>
                <c:pt idx="238">
                  <c:v>2.7042690000000052E-3</c:v>
                </c:pt>
                <c:pt idx="239">
                  <c:v>2.7042690000000052E-3</c:v>
                </c:pt>
                <c:pt idx="240">
                  <c:v>2.7042690000000052E-3</c:v>
                </c:pt>
                <c:pt idx="241">
                  <c:v>2.7042690000000052E-3</c:v>
                </c:pt>
                <c:pt idx="242">
                  <c:v>2.7042690000000052E-3</c:v>
                </c:pt>
                <c:pt idx="243">
                  <c:v>2.4284760000000002E-3</c:v>
                </c:pt>
                <c:pt idx="244">
                  <c:v>2.4284760000000002E-3</c:v>
                </c:pt>
                <c:pt idx="245">
                  <c:v>2.4284760000000002E-3</c:v>
                </c:pt>
                <c:pt idx="246">
                  <c:v>2.4284760000000002E-3</c:v>
                </c:pt>
                <c:pt idx="247">
                  <c:v>2.4284760000000002E-3</c:v>
                </c:pt>
                <c:pt idx="248">
                  <c:v>2.4284760000000002E-3</c:v>
                </c:pt>
                <c:pt idx="249">
                  <c:v>2.4284760000000002E-3</c:v>
                </c:pt>
                <c:pt idx="250">
                  <c:v>2.4284760000000002E-3</c:v>
                </c:pt>
                <c:pt idx="251">
                  <c:v>2.4284760000000002E-3</c:v>
                </c:pt>
                <c:pt idx="252">
                  <c:v>2.4284760000000002E-3</c:v>
                </c:pt>
                <c:pt idx="253">
                  <c:v>2.4284760000000002E-3</c:v>
                </c:pt>
                <c:pt idx="254">
                  <c:v>2.4284760000000002E-3</c:v>
                </c:pt>
                <c:pt idx="255">
                  <c:v>2.4284760000000002E-3</c:v>
                </c:pt>
                <c:pt idx="256">
                  <c:v>2.4284760000000002E-3</c:v>
                </c:pt>
                <c:pt idx="257">
                  <c:v>2.4284760000000002E-3</c:v>
                </c:pt>
                <c:pt idx="258">
                  <c:v>2.4284760000000002E-3</c:v>
                </c:pt>
                <c:pt idx="259">
                  <c:v>2.4284760000000002E-3</c:v>
                </c:pt>
                <c:pt idx="260">
                  <c:v>2.4284760000000002E-3</c:v>
                </c:pt>
                <c:pt idx="261">
                  <c:v>2.4284760000000002E-3</c:v>
                </c:pt>
                <c:pt idx="262">
                  <c:v>2.4284760000000002E-3</c:v>
                </c:pt>
                <c:pt idx="263">
                  <c:v>2.4284760000000002E-3</c:v>
                </c:pt>
                <c:pt idx="264">
                  <c:v>2.4284760000000002E-3</c:v>
                </c:pt>
                <c:pt idx="265">
                  <c:v>2.4284760000000002E-3</c:v>
                </c:pt>
                <c:pt idx="266">
                  <c:v>2.4284760000000002E-3</c:v>
                </c:pt>
                <c:pt idx="267">
                  <c:v>2.4284760000000002E-3</c:v>
                </c:pt>
                <c:pt idx="268">
                  <c:v>2.4284760000000002E-3</c:v>
                </c:pt>
                <c:pt idx="269">
                  <c:v>2.4284760000000002E-3</c:v>
                </c:pt>
                <c:pt idx="270">
                  <c:v>2.4284760000000002E-3</c:v>
                </c:pt>
                <c:pt idx="271">
                  <c:v>2.4284760000000002E-3</c:v>
                </c:pt>
                <c:pt idx="272">
                  <c:v>2.4284760000000002E-3</c:v>
                </c:pt>
                <c:pt idx="273">
                  <c:v>2.3501380000000012E-3</c:v>
                </c:pt>
                <c:pt idx="274">
                  <c:v>2.3501380000000012E-3</c:v>
                </c:pt>
                <c:pt idx="275">
                  <c:v>2.3501380000000012E-3</c:v>
                </c:pt>
                <c:pt idx="276">
                  <c:v>2.3501380000000012E-3</c:v>
                </c:pt>
                <c:pt idx="277">
                  <c:v>2.3501380000000012E-3</c:v>
                </c:pt>
                <c:pt idx="278">
                  <c:v>2.3501380000000012E-3</c:v>
                </c:pt>
                <c:pt idx="279">
                  <c:v>2.3501380000000012E-3</c:v>
                </c:pt>
                <c:pt idx="280">
                  <c:v>2.3501380000000012E-3</c:v>
                </c:pt>
                <c:pt idx="281">
                  <c:v>2.3501380000000012E-3</c:v>
                </c:pt>
                <c:pt idx="282">
                  <c:v>2.3501380000000012E-3</c:v>
                </c:pt>
                <c:pt idx="283">
                  <c:v>2.3501380000000012E-3</c:v>
                </c:pt>
                <c:pt idx="284">
                  <c:v>2.3501380000000012E-3</c:v>
                </c:pt>
                <c:pt idx="285">
                  <c:v>2.3501380000000012E-3</c:v>
                </c:pt>
                <c:pt idx="286">
                  <c:v>2.3501380000000012E-3</c:v>
                </c:pt>
                <c:pt idx="287">
                  <c:v>2.3501380000000012E-3</c:v>
                </c:pt>
                <c:pt idx="288">
                  <c:v>2.3501380000000012E-3</c:v>
                </c:pt>
                <c:pt idx="289">
                  <c:v>2.3501380000000012E-3</c:v>
                </c:pt>
                <c:pt idx="290">
                  <c:v>2.3501380000000012E-3</c:v>
                </c:pt>
                <c:pt idx="291">
                  <c:v>2.3501380000000012E-3</c:v>
                </c:pt>
                <c:pt idx="292">
                  <c:v>2.3501380000000012E-3</c:v>
                </c:pt>
                <c:pt idx="293">
                  <c:v>2.3501380000000012E-3</c:v>
                </c:pt>
                <c:pt idx="294">
                  <c:v>2.3501380000000012E-3</c:v>
                </c:pt>
                <c:pt idx="295">
                  <c:v>2.3501380000000012E-3</c:v>
                </c:pt>
                <c:pt idx="296">
                  <c:v>2.3501380000000012E-3</c:v>
                </c:pt>
                <c:pt idx="297">
                  <c:v>2.3501380000000012E-3</c:v>
                </c:pt>
                <c:pt idx="298">
                  <c:v>2.3501380000000012E-3</c:v>
                </c:pt>
                <c:pt idx="299">
                  <c:v>2.3501380000000012E-3</c:v>
                </c:pt>
                <c:pt idx="300">
                  <c:v>2.3501380000000012E-3</c:v>
                </c:pt>
                <c:pt idx="301">
                  <c:v>2.3501380000000012E-3</c:v>
                </c:pt>
                <c:pt idx="302">
                  <c:v>2.3501380000000012E-3</c:v>
                </c:pt>
                <c:pt idx="303">
                  <c:v>2.3501380000000012E-3</c:v>
                </c:pt>
                <c:pt idx="304">
                  <c:v>2.4284760000000002E-3</c:v>
                </c:pt>
                <c:pt idx="305">
                  <c:v>2.4284760000000002E-3</c:v>
                </c:pt>
                <c:pt idx="306">
                  <c:v>2.4284760000000002E-3</c:v>
                </c:pt>
                <c:pt idx="307">
                  <c:v>2.4284760000000002E-3</c:v>
                </c:pt>
                <c:pt idx="308">
                  <c:v>2.4284760000000002E-3</c:v>
                </c:pt>
                <c:pt idx="309">
                  <c:v>2.4284760000000002E-3</c:v>
                </c:pt>
                <c:pt idx="310">
                  <c:v>2.4284760000000002E-3</c:v>
                </c:pt>
                <c:pt idx="311">
                  <c:v>2.4284760000000002E-3</c:v>
                </c:pt>
                <c:pt idx="312">
                  <c:v>2.4284760000000002E-3</c:v>
                </c:pt>
                <c:pt idx="313">
                  <c:v>2.4284760000000002E-3</c:v>
                </c:pt>
                <c:pt idx="314">
                  <c:v>2.4284760000000002E-3</c:v>
                </c:pt>
                <c:pt idx="315">
                  <c:v>2.4284760000000002E-3</c:v>
                </c:pt>
                <c:pt idx="316">
                  <c:v>2.4284760000000002E-3</c:v>
                </c:pt>
                <c:pt idx="317">
                  <c:v>2.4284760000000002E-3</c:v>
                </c:pt>
                <c:pt idx="318">
                  <c:v>2.4284760000000002E-3</c:v>
                </c:pt>
                <c:pt idx="319">
                  <c:v>2.4284760000000002E-3</c:v>
                </c:pt>
                <c:pt idx="320">
                  <c:v>2.4284760000000002E-3</c:v>
                </c:pt>
                <c:pt idx="321">
                  <c:v>2.4284760000000002E-3</c:v>
                </c:pt>
                <c:pt idx="322">
                  <c:v>2.4284760000000002E-3</c:v>
                </c:pt>
                <c:pt idx="323">
                  <c:v>2.4284760000000002E-3</c:v>
                </c:pt>
                <c:pt idx="324">
                  <c:v>2.4284760000000002E-3</c:v>
                </c:pt>
                <c:pt idx="325">
                  <c:v>2.4284760000000002E-3</c:v>
                </c:pt>
                <c:pt idx="326">
                  <c:v>2.4284760000000002E-3</c:v>
                </c:pt>
                <c:pt idx="327">
                  <c:v>2.4284760000000002E-3</c:v>
                </c:pt>
                <c:pt idx="328">
                  <c:v>2.4284760000000002E-3</c:v>
                </c:pt>
                <c:pt idx="329">
                  <c:v>2.4284760000000002E-3</c:v>
                </c:pt>
                <c:pt idx="330">
                  <c:v>2.4284760000000002E-3</c:v>
                </c:pt>
                <c:pt idx="331">
                  <c:v>2.4284760000000002E-3</c:v>
                </c:pt>
                <c:pt idx="332">
                  <c:v>2.4284760000000002E-3</c:v>
                </c:pt>
                <c:pt idx="333">
                  <c:v>2.4284760000000002E-3</c:v>
                </c:pt>
                <c:pt idx="334">
                  <c:v>2.3501380000000012E-3</c:v>
                </c:pt>
                <c:pt idx="335">
                  <c:v>2.3501380000000012E-3</c:v>
                </c:pt>
                <c:pt idx="336">
                  <c:v>2.3501380000000012E-3</c:v>
                </c:pt>
                <c:pt idx="337">
                  <c:v>2.3501380000000012E-3</c:v>
                </c:pt>
                <c:pt idx="338">
                  <c:v>2.3501380000000012E-3</c:v>
                </c:pt>
                <c:pt idx="339">
                  <c:v>2.3501380000000012E-3</c:v>
                </c:pt>
                <c:pt idx="340">
                  <c:v>2.3501380000000012E-3</c:v>
                </c:pt>
                <c:pt idx="341">
                  <c:v>2.3501380000000012E-3</c:v>
                </c:pt>
                <c:pt idx="342">
                  <c:v>2.3501380000000012E-3</c:v>
                </c:pt>
                <c:pt idx="343">
                  <c:v>2.3501380000000012E-3</c:v>
                </c:pt>
                <c:pt idx="344">
                  <c:v>2.3501380000000012E-3</c:v>
                </c:pt>
                <c:pt idx="345">
                  <c:v>2.3501380000000012E-3</c:v>
                </c:pt>
                <c:pt idx="346">
                  <c:v>2.3501380000000012E-3</c:v>
                </c:pt>
                <c:pt idx="347">
                  <c:v>2.3501380000000012E-3</c:v>
                </c:pt>
                <c:pt idx="348">
                  <c:v>2.3501380000000012E-3</c:v>
                </c:pt>
                <c:pt idx="349">
                  <c:v>2.3501380000000012E-3</c:v>
                </c:pt>
                <c:pt idx="350">
                  <c:v>2.3501380000000012E-3</c:v>
                </c:pt>
                <c:pt idx="351">
                  <c:v>2.3501380000000012E-3</c:v>
                </c:pt>
                <c:pt idx="352">
                  <c:v>2.3501380000000012E-3</c:v>
                </c:pt>
                <c:pt idx="353">
                  <c:v>2.3501380000000012E-3</c:v>
                </c:pt>
                <c:pt idx="354">
                  <c:v>2.3501380000000012E-3</c:v>
                </c:pt>
                <c:pt idx="355">
                  <c:v>2.3501380000000012E-3</c:v>
                </c:pt>
                <c:pt idx="356">
                  <c:v>2.3501380000000012E-3</c:v>
                </c:pt>
                <c:pt idx="357">
                  <c:v>2.3501380000000012E-3</c:v>
                </c:pt>
                <c:pt idx="358">
                  <c:v>2.3501380000000012E-3</c:v>
                </c:pt>
                <c:pt idx="359">
                  <c:v>2.3501380000000012E-3</c:v>
                </c:pt>
                <c:pt idx="360">
                  <c:v>2.3501380000000012E-3</c:v>
                </c:pt>
                <c:pt idx="361">
                  <c:v>2.3501380000000012E-3</c:v>
                </c:pt>
                <c:pt idx="362">
                  <c:v>2.3501380000000012E-3</c:v>
                </c:pt>
                <c:pt idx="363">
                  <c:v>2.3501380000000012E-3</c:v>
                </c:pt>
                <c:pt idx="364">
                  <c:v>2.3501380000000012E-3</c:v>
                </c:pt>
              </c:numCache>
            </c:numRef>
          </c:val>
        </c:ser>
        <c:ser>
          <c:idx val="10"/>
          <c:order val="12"/>
          <c:tx>
            <c:strRef>
              <c:f>'EPA Profiles by SCC - Small EGU'!$AJ$2</c:f>
              <c:strCache>
                <c:ptCount val="1"/>
                <c:pt idx="0">
                  <c:v>Gas 11 -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EGU'!$AJ$3:$AJ$367</c:f>
              <c:numCache>
                <c:formatCode>#,##0.000000</c:formatCode>
                <c:ptCount val="365"/>
                <c:pt idx="0">
                  <c:v>2.6155190000000002E-3</c:v>
                </c:pt>
                <c:pt idx="1">
                  <c:v>2.6155190000000002E-3</c:v>
                </c:pt>
                <c:pt idx="2">
                  <c:v>2.6155190000000002E-3</c:v>
                </c:pt>
                <c:pt idx="3">
                  <c:v>2.6155190000000002E-3</c:v>
                </c:pt>
                <c:pt idx="4">
                  <c:v>2.6155190000000002E-3</c:v>
                </c:pt>
                <c:pt idx="5">
                  <c:v>2.6155190000000002E-3</c:v>
                </c:pt>
                <c:pt idx="6">
                  <c:v>2.6155190000000002E-3</c:v>
                </c:pt>
                <c:pt idx="7">
                  <c:v>2.6155190000000002E-3</c:v>
                </c:pt>
                <c:pt idx="8">
                  <c:v>2.6155190000000002E-3</c:v>
                </c:pt>
                <c:pt idx="9">
                  <c:v>2.6155190000000002E-3</c:v>
                </c:pt>
                <c:pt idx="10">
                  <c:v>2.6155190000000002E-3</c:v>
                </c:pt>
                <c:pt idx="11">
                  <c:v>2.6155190000000002E-3</c:v>
                </c:pt>
                <c:pt idx="12">
                  <c:v>2.6155190000000002E-3</c:v>
                </c:pt>
                <c:pt idx="13">
                  <c:v>2.6155190000000002E-3</c:v>
                </c:pt>
                <c:pt idx="14">
                  <c:v>2.6155190000000002E-3</c:v>
                </c:pt>
                <c:pt idx="15">
                  <c:v>2.6155190000000002E-3</c:v>
                </c:pt>
                <c:pt idx="16">
                  <c:v>2.6155190000000002E-3</c:v>
                </c:pt>
                <c:pt idx="17">
                  <c:v>2.6155190000000002E-3</c:v>
                </c:pt>
                <c:pt idx="18">
                  <c:v>2.6155190000000002E-3</c:v>
                </c:pt>
                <c:pt idx="19">
                  <c:v>2.6155190000000002E-3</c:v>
                </c:pt>
                <c:pt idx="20">
                  <c:v>2.6155190000000002E-3</c:v>
                </c:pt>
                <c:pt idx="21">
                  <c:v>2.6155190000000002E-3</c:v>
                </c:pt>
                <c:pt idx="22">
                  <c:v>2.6155190000000002E-3</c:v>
                </c:pt>
                <c:pt idx="23">
                  <c:v>2.6155190000000002E-3</c:v>
                </c:pt>
                <c:pt idx="24">
                  <c:v>2.6155190000000002E-3</c:v>
                </c:pt>
                <c:pt idx="25">
                  <c:v>2.6155190000000002E-3</c:v>
                </c:pt>
                <c:pt idx="26">
                  <c:v>2.6155190000000002E-3</c:v>
                </c:pt>
                <c:pt idx="27">
                  <c:v>2.6155190000000002E-3</c:v>
                </c:pt>
                <c:pt idx="28">
                  <c:v>2.6155190000000002E-3</c:v>
                </c:pt>
                <c:pt idx="29">
                  <c:v>2.6155190000000002E-3</c:v>
                </c:pt>
                <c:pt idx="30">
                  <c:v>2.6155190000000002E-3</c:v>
                </c:pt>
                <c:pt idx="31">
                  <c:v>2.895753E-3</c:v>
                </c:pt>
                <c:pt idx="32">
                  <c:v>2.895753E-3</c:v>
                </c:pt>
                <c:pt idx="33">
                  <c:v>2.895753E-3</c:v>
                </c:pt>
                <c:pt idx="34">
                  <c:v>2.895753E-3</c:v>
                </c:pt>
                <c:pt idx="35">
                  <c:v>2.895753E-3</c:v>
                </c:pt>
                <c:pt idx="36">
                  <c:v>2.895753E-3</c:v>
                </c:pt>
                <c:pt idx="37">
                  <c:v>2.895753E-3</c:v>
                </c:pt>
                <c:pt idx="38">
                  <c:v>2.895753E-3</c:v>
                </c:pt>
                <c:pt idx="39">
                  <c:v>2.895753E-3</c:v>
                </c:pt>
                <c:pt idx="40">
                  <c:v>2.895753E-3</c:v>
                </c:pt>
                <c:pt idx="41">
                  <c:v>2.895753E-3</c:v>
                </c:pt>
                <c:pt idx="42">
                  <c:v>2.895753E-3</c:v>
                </c:pt>
                <c:pt idx="43">
                  <c:v>2.895753E-3</c:v>
                </c:pt>
                <c:pt idx="44">
                  <c:v>2.895753E-3</c:v>
                </c:pt>
                <c:pt idx="45">
                  <c:v>2.895753E-3</c:v>
                </c:pt>
                <c:pt idx="46">
                  <c:v>2.895753E-3</c:v>
                </c:pt>
                <c:pt idx="47">
                  <c:v>2.895753E-3</c:v>
                </c:pt>
                <c:pt idx="48">
                  <c:v>2.895753E-3</c:v>
                </c:pt>
                <c:pt idx="49">
                  <c:v>2.895753E-3</c:v>
                </c:pt>
                <c:pt idx="50">
                  <c:v>2.895753E-3</c:v>
                </c:pt>
                <c:pt idx="51">
                  <c:v>2.895753E-3</c:v>
                </c:pt>
                <c:pt idx="52">
                  <c:v>2.895753E-3</c:v>
                </c:pt>
                <c:pt idx="53">
                  <c:v>2.895753E-3</c:v>
                </c:pt>
                <c:pt idx="54">
                  <c:v>2.895753E-3</c:v>
                </c:pt>
                <c:pt idx="55">
                  <c:v>2.895753E-3</c:v>
                </c:pt>
                <c:pt idx="56">
                  <c:v>2.895753E-3</c:v>
                </c:pt>
                <c:pt idx="57">
                  <c:v>2.895753E-3</c:v>
                </c:pt>
                <c:pt idx="58">
                  <c:v>2.895753E-3</c:v>
                </c:pt>
                <c:pt idx="59">
                  <c:v>2.6478090000000092E-3</c:v>
                </c:pt>
                <c:pt idx="60">
                  <c:v>2.6478090000000092E-3</c:v>
                </c:pt>
                <c:pt idx="61">
                  <c:v>2.6478090000000092E-3</c:v>
                </c:pt>
                <c:pt idx="62">
                  <c:v>2.6478090000000092E-3</c:v>
                </c:pt>
                <c:pt idx="63">
                  <c:v>2.6478090000000092E-3</c:v>
                </c:pt>
                <c:pt idx="64">
                  <c:v>2.6478090000000092E-3</c:v>
                </c:pt>
                <c:pt idx="65">
                  <c:v>2.6478090000000092E-3</c:v>
                </c:pt>
                <c:pt idx="66">
                  <c:v>2.6478090000000092E-3</c:v>
                </c:pt>
                <c:pt idx="67">
                  <c:v>2.6478090000000092E-3</c:v>
                </c:pt>
                <c:pt idx="68">
                  <c:v>2.6478090000000092E-3</c:v>
                </c:pt>
                <c:pt idx="69">
                  <c:v>2.6478090000000092E-3</c:v>
                </c:pt>
                <c:pt idx="70">
                  <c:v>2.6478090000000092E-3</c:v>
                </c:pt>
                <c:pt idx="71">
                  <c:v>2.6478090000000092E-3</c:v>
                </c:pt>
                <c:pt idx="72">
                  <c:v>2.6478090000000092E-3</c:v>
                </c:pt>
                <c:pt idx="73">
                  <c:v>2.6478090000000092E-3</c:v>
                </c:pt>
                <c:pt idx="74">
                  <c:v>2.6478090000000092E-3</c:v>
                </c:pt>
                <c:pt idx="75">
                  <c:v>2.6478090000000092E-3</c:v>
                </c:pt>
                <c:pt idx="76">
                  <c:v>2.6478090000000092E-3</c:v>
                </c:pt>
                <c:pt idx="77">
                  <c:v>2.6478090000000092E-3</c:v>
                </c:pt>
                <c:pt idx="78">
                  <c:v>2.6478090000000092E-3</c:v>
                </c:pt>
                <c:pt idx="79">
                  <c:v>2.6478090000000092E-3</c:v>
                </c:pt>
                <c:pt idx="80">
                  <c:v>2.6478090000000092E-3</c:v>
                </c:pt>
                <c:pt idx="81">
                  <c:v>2.6478090000000092E-3</c:v>
                </c:pt>
                <c:pt idx="82">
                  <c:v>2.6478090000000092E-3</c:v>
                </c:pt>
                <c:pt idx="83">
                  <c:v>2.6478090000000092E-3</c:v>
                </c:pt>
                <c:pt idx="84">
                  <c:v>2.6478090000000092E-3</c:v>
                </c:pt>
                <c:pt idx="85">
                  <c:v>2.6478090000000092E-3</c:v>
                </c:pt>
                <c:pt idx="86">
                  <c:v>2.6478090000000092E-3</c:v>
                </c:pt>
                <c:pt idx="87">
                  <c:v>2.6478090000000092E-3</c:v>
                </c:pt>
                <c:pt idx="88">
                  <c:v>2.6478090000000092E-3</c:v>
                </c:pt>
                <c:pt idx="89">
                  <c:v>2.6478090000000092E-3</c:v>
                </c:pt>
                <c:pt idx="90">
                  <c:v>2.7360689999999998E-3</c:v>
                </c:pt>
                <c:pt idx="91">
                  <c:v>2.7360689999999998E-3</c:v>
                </c:pt>
                <c:pt idx="92">
                  <c:v>2.7360689999999998E-3</c:v>
                </c:pt>
                <c:pt idx="93">
                  <c:v>2.7360689999999998E-3</c:v>
                </c:pt>
                <c:pt idx="94">
                  <c:v>2.7360689999999998E-3</c:v>
                </c:pt>
                <c:pt idx="95">
                  <c:v>2.7360689999999998E-3</c:v>
                </c:pt>
                <c:pt idx="96">
                  <c:v>2.7360689999999998E-3</c:v>
                </c:pt>
                <c:pt idx="97">
                  <c:v>2.7360689999999998E-3</c:v>
                </c:pt>
                <c:pt idx="98">
                  <c:v>2.7360689999999998E-3</c:v>
                </c:pt>
                <c:pt idx="99">
                  <c:v>2.7360689999999998E-3</c:v>
                </c:pt>
                <c:pt idx="100">
                  <c:v>2.7360689999999998E-3</c:v>
                </c:pt>
                <c:pt idx="101">
                  <c:v>2.7360689999999998E-3</c:v>
                </c:pt>
                <c:pt idx="102">
                  <c:v>2.7360689999999998E-3</c:v>
                </c:pt>
                <c:pt idx="103">
                  <c:v>2.7360689999999998E-3</c:v>
                </c:pt>
                <c:pt idx="104">
                  <c:v>2.7360689999999998E-3</c:v>
                </c:pt>
                <c:pt idx="105">
                  <c:v>2.7360689999999998E-3</c:v>
                </c:pt>
                <c:pt idx="106">
                  <c:v>2.7360689999999998E-3</c:v>
                </c:pt>
                <c:pt idx="107">
                  <c:v>2.7360689999999998E-3</c:v>
                </c:pt>
                <c:pt idx="108">
                  <c:v>2.7360689999999998E-3</c:v>
                </c:pt>
                <c:pt idx="109">
                  <c:v>2.7360689999999998E-3</c:v>
                </c:pt>
                <c:pt idx="110">
                  <c:v>2.7360689999999998E-3</c:v>
                </c:pt>
                <c:pt idx="111">
                  <c:v>2.7360689999999998E-3</c:v>
                </c:pt>
                <c:pt idx="112">
                  <c:v>2.7360689999999998E-3</c:v>
                </c:pt>
                <c:pt idx="113">
                  <c:v>2.7360689999999998E-3</c:v>
                </c:pt>
                <c:pt idx="114">
                  <c:v>2.7360689999999998E-3</c:v>
                </c:pt>
                <c:pt idx="115">
                  <c:v>2.7360689999999998E-3</c:v>
                </c:pt>
                <c:pt idx="116">
                  <c:v>2.7360689999999998E-3</c:v>
                </c:pt>
                <c:pt idx="117">
                  <c:v>2.7360689999999998E-3</c:v>
                </c:pt>
                <c:pt idx="118">
                  <c:v>2.7360689999999998E-3</c:v>
                </c:pt>
                <c:pt idx="119">
                  <c:v>2.7360689999999998E-3</c:v>
                </c:pt>
                <c:pt idx="120">
                  <c:v>2.6478090000000092E-3</c:v>
                </c:pt>
                <c:pt idx="121">
                  <c:v>2.6478090000000092E-3</c:v>
                </c:pt>
                <c:pt idx="122">
                  <c:v>2.6478090000000092E-3</c:v>
                </c:pt>
                <c:pt idx="123">
                  <c:v>2.6478090000000092E-3</c:v>
                </c:pt>
                <c:pt idx="124">
                  <c:v>2.6478090000000092E-3</c:v>
                </c:pt>
                <c:pt idx="125">
                  <c:v>2.6478090000000092E-3</c:v>
                </c:pt>
                <c:pt idx="126">
                  <c:v>2.6478090000000092E-3</c:v>
                </c:pt>
                <c:pt idx="127">
                  <c:v>2.6478090000000092E-3</c:v>
                </c:pt>
                <c:pt idx="128">
                  <c:v>2.6478090000000092E-3</c:v>
                </c:pt>
                <c:pt idx="129">
                  <c:v>2.6478090000000092E-3</c:v>
                </c:pt>
                <c:pt idx="130">
                  <c:v>2.6478090000000092E-3</c:v>
                </c:pt>
                <c:pt idx="131">
                  <c:v>2.6478090000000092E-3</c:v>
                </c:pt>
                <c:pt idx="132">
                  <c:v>2.6478090000000092E-3</c:v>
                </c:pt>
                <c:pt idx="133">
                  <c:v>2.6478090000000092E-3</c:v>
                </c:pt>
                <c:pt idx="134">
                  <c:v>2.6478090000000092E-3</c:v>
                </c:pt>
                <c:pt idx="135">
                  <c:v>2.6478090000000092E-3</c:v>
                </c:pt>
                <c:pt idx="136">
                  <c:v>2.6478090000000092E-3</c:v>
                </c:pt>
                <c:pt idx="137">
                  <c:v>2.6478090000000092E-3</c:v>
                </c:pt>
                <c:pt idx="138">
                  <c:v>2.6478090000000092E-3</c:v>
                </c:pt>
                <c:pt idx="139">
                  <c:v>2.6478090000000092E-3</c:v>
                </c:pt>
                <c:pt idx="140">
                  <c:v>2.6478090000000092E-3</c:v>
                </c:pt>
                <c:pt idx="141">
                  <c:v>2.6478090000000092E-3</c:v>
                </c:pt>
                <c:pt idx="142">
                  <c:v>2.6478090000000092E-3</c:v>
                </c:pt>
                <c:pt idx="143">
                  <c:v>2.6478090000000092E-3</c:v>
                </c:pt>
                <c:pt idx="144">
                  <c:v>2.6478090000000092E-3</c:v>
                </c:pt>
                <c:pt idx="145">
                  <c:v>2.6478090000000092E-3</c:v>
                </c:pt>
                <c:pt idx="146">
                  <c:v>2.6478090000000092E-3</c:v>
                </c:pt>
                <c:pt idx="147">
                  <c:v>2.6478090000000092E-3</c:v>
                </c:pt>
                <c:pt idx="148">
                  <c:v>2.6478090000000092E-3</c:v>
                </c:pt>
                <c:pt idx="149">
                  <c:v>2.6478090000000092E-3</c:v>
                </c:pt>
                <c:pt idx="150">
                  <c:v>2.6478090000000092E-3</c:v>
                </c:pt>
                <c:pt idx="151">
                  <c:v>2.8361699999999998E-3</c:v>
                </c:pt>
                <c:pt idx="152">
                  <c:v>2.8361699999999998E-3</c:v>
                </c:pt>
                <c:pt idx="153">
                  <c:v>2.8361699999999998E-3</c:v>
                </c:pt>
                <c:pt idx="154">
                  <c:v>2.8361699999999998E-3</c:v>
                </c:pt>
                <c:pt idx="155">
                  <c:v>2.8361699999999998E-3</c:v>
                </c:pt>
                <c:pt idx="156">
                  <c:v>2.8361699999999998E-3</c:v>
                </c:pt>
                <c:pt idx="157">
                  <c:v>2.8361699999999998E-3</c:v>
                </c:pt>
                <c:pt idx="158">
                  <c:v>2.8361699999999998E-3</c:v>
                </c:pt>
                <c:pt idx="159">
                  <c:v>2.8361699999999998E-3</c:v>
                </c:pt>
                <c:pt idx="160">
                  <c:v>2.8361699999999998E-3</c:v>
                </c:pt>
                <c:pt idx="161">
                  <c:v>2.8361699999999998E-3</c:v>
                </c:pt>
                <c:pt idx="162">
                  <c:v>2.8361699999999998E-3</c:v>
                </c:pt>
                <c:pt idx="163">
                  <c:v>2.8361699999999998E-3</c:v>
                </c:pt>
                <c:pt idx="164">
                  <c:v>2.8361699999999998E-3</c:v>
                </c:pt>
                <c:pt idx="165">
                  <c:v>2.8361699999999998E-3</c:v>
                </c:pt>
                <c:pt idx="166">
                  <c:v>2.8361699999999998E-3</c:v>
                </c:pt>
                <c:pt idx="167">
                  <c:v>2.8361699999999998E-3</c:v>
                </c:pt>
                <c:pt idx="168">
                  <c:v>2.8361699999999998E-3</c:v>
                </c:pt>
                <c:pt idx="169">
                  <c:v>2.8361699999999998E-3</c:v>
                </c:pt>
                <c:pt idx="170">
                  <c:v>2.8361699999999998E-3</c:v>
                </c:pt>
                <c:pt idx="171">
                  <c:v>2.8361699999999998E-3</c:v>
                </c:pt>
                <c:pt idx="172">
                  <c:v>2.8361699999999998E-3</c:v>
                </c:pt>
                <c:pt idx="173">
                  <c:v>2.8361699999999998E-3</c:v>
                </c:pt>
                <c:pt idx="174">
                  <c:v>2.8361699999999998E-3</c:v>
                </c:pt>
                <c:pt idx="175">
                  <c:v>2.8361699999999998E-3</c:v>
                </c:pt>
                <c:pt idx="176">
                  <c:v>2.8361699999999998E-3</c:v>
                </c:pt>
                <c:pt idx="177">
                  <c:v>2.8361699999999998E-3</c:v>
                </c:pt>
                <c:pt idx="178">
                  <c:v>2.8361699999999998E-3</c:v>
                </c:pt>
                <c:pt idx="179">
                  <c:v>2.8361699999999998E-3</c:v>
                </c:pt>
                <c:pt idx="180">
                  <c:v>2.8361699999999998E-3</c:v>
                </c:pt>
                <c:pt idx="181">
                  <c:v>2.744680000000015E-3</c:v>
                </c:pt>
                <c:pt idx="182">
                  <c:v>2.744680000000015E-3</c:v>
                </c:pt>
                <c:pt idx="183">
                  <c:v>2.744680000000015E-3</c:v>
                </c:pt>
                <c:pt idx="184">
                  <c:v>2.744680000000015E-3</c:v>
                </c:pt>
                <c:pt idx="185">
                  <c:v>2.744680000000015E-3</c:v>
                </c:pt>
                <c:pt idx="186">
                  <c:v>2.744680000000015E-3</c:v>
                </c:pt>
                <c:pt idx="187">
                  <c:v>2.744680000000015E-3</c:v>
                </c:pt>
                <c:pt idx="188">
                  <c:v>2.744680000000015E-3</c:v>
                </c:pt>
                <c:pt idx="189">
                  <c:v>2.744680000000015E-3</c:v>
                </c:pt>
                <c:pt idx="190">
                  <c:v>2.744680000000015E-3</c:v>
                </c:pt>
                <c:pt idx="191">
                  <c:v>2.744680000000015E-3</c:v>
                </c:pt>
                <c:pt idx="192">
                  <c:v>2.744680000000015E-3</c:v>
                </c:pt>
                <c:pt idx="193">
                  <c:v>2.744680000000015E-3</c:v>
                </c:pt>
                <c:pt idx="194">
                  <c:v>2.744680000000015E-3</c:v>
                </c:pt>
                <c:pt idx="195">
                  <c:v>2.744680000000015E-3</c:v>
                </c:pt>
                <c:pt idx="196">
                  <c:v>2.744680000000015E-3</c:v>
                </c:pt>
                <c:pt idx="197">
                  <c:v>2.744680000000015E-3</c:v>
                </c:pt>
                <c:pt idx="198">
                  <c:v>2.744680000000015E-3</c:v>
                </c:pt>
                <c:pt idx="199">
                  <c:v>2.744680000000015E-3</c:v>
                </c:pt>
                <c:pt idx="200">
                  <c:v>2.744680000000015E-3</c:v>
                </c:pt>
                <c:pt idx="201">
                  <c:v>2.744680000000015E-3</c:v>
                </c:pt>
                <c:pt idx="202">
                  <c:v>2.744680000000015E-3</c:v>
                </c:pt>
                <c:pt idx="203">
                  <c:v>2.744680000000015E-3</c:v>
                </c:pt>
                <c:pt idx="204">
                  <c:v>2.744680000000015E-3</c:v>
                </c:pt>
                <c:pt idx="205">
                  <c:v>2.744680000000015E-3</c:v>
                </c:pt>
                <c:pt idx="206">
                  <c:v>2.744680000000015E-3</c:v>
                </c:pt>
                <c:pt idx="207">
                  <c:v>2.744680000000015E-3</c:v>
                </c:pt>
                <c:pt idx="208">
                  <c:v>2.744680000000015E-3</c:v>
                </c:pt>
                <c:pt idx="209">
                  <c:v>2.744680000000015E-3</c:v>
                </c:pt>
                <c:pt idx="210">
                  <c:v>2.744680000000015E-3</c:v>
                </c:pt>
                <c:pt idx="211">
                  <c:v>2.744680000000015E-3</c:v>
                </c:pt>
                <c:pt idx="212">
                  <c:v>2.744680000000015E-3</c:v>
                </c:pt>
                <c:pt idx="213">
                  <c:v>2.744680000000015E-3</c:v>
                </c:pt>
                <c:pt idx="214">
                  <c:v>2.744680000000015E-3</c:v>
                </c:pt>
                <c:pt idx="215">
                  <c:v>2.744680000000015E-3</c:v>
                </c:pt>
                <c:pt idx="216">
                  <c:v>2.744680000000015E-3</c:v>
                </c:pt>
                <c:pt idx="217">
                  <c:v>2.744680000000015E-3</c:v>
                </c:pt>
                <c:pt idx="218">
                  <c:v>2.744680000000015E-3</c:v>
                </c:pt>
                <c:pt idx="219">
                  <c:v>2.744680000000015E-3</c:v>
                </c:pt>
                <c:pt idx="220">
                  <c:v>2.744680000000015E-3</c:v>
                </c:pt>
                <c:pt idx="221">
                  <c:v>2.744680000000015E-3</c:v>
                </c:pt>
                <c:pt idx="222">
                  <c:v>2.744680000000015E-3</c:v>
                </c:pt>
                <c:pt idx="223">
                  <c:v>2.744680000000015E-3</c:v>
                </c:pt>
                <c:pt idx="224">
                  <c:v>2.744680000000015E-3</c:v>
                </c:pt>
                <c:pt idx="225">
                  <c:v>2.744680000000015E-3</c:v>
                </c:pt>
                <c:pt idx="226">
                  <c:v>2.744680000000015E-3</c:v>
                </c:pt>
                <c:pt idx="227">
                  <c:v>2.744680000000015E-3</c:v>
                </c:pt>
                <c:pt idx="228">
                  <c:v>2.744680000000015E-3</c:v>
                </c:pt>
                <c:pt idx="229">
                  <c:v>2.744680000000015E-3</c:v>
                </c:pt>
                <c:pt idx="230">
                  <c:v>2.744680000000015E-3</c:v>
                </c:pt>
                <c:pt idx="231">
                  <c:v>2.744680000000015E-3</c:v>
                </c:pt>
                <c:pt idx="232">
                  <c:v>2.744680000000015E-3</c:v>
                </c:pt>
                <c:pt idx="233">
                  <c:v>2.744680000000015E-3</c:v>
                </c:pt>
                <c:pt idx="234">
                  <c:v>2.744680000000015E-3</c:v>
                </c:pt>
                <c:pt idx="235">
                  <c:v>2.744680000000015E-3</c:v>
                </c:pt>
                <c:pt idx="236">
                  <c:v>2.744680000000015E-3</c:v>
                </c:pt>
                <c:pt idx="237">
                  <c:v>2.744680000000015E-3</c:v>
                </c:pt>
                <c:pt idx="238">
                  <c:v>2.744680000000015E-3</c:v>
                </c:pt>
                <c:pt idx="239">
                  <c:v>2.744680000000015E-3</c:v>
                </c:pt>
                <c:pt idx="240">
                  <c:v>2.744680000000015E-3</c:v>
                </c:pt>
                <c:pt idx="241">
                  <c:v>2.744680000000015E-3</c:v>
                </c:pt>
                <c:pt idx="242">
                  <c:v>2.744680000000015E-3</c:v>
                </c:pt>
                <c:pt idx="243">
                  <c:v>2.8361699999999998E-3</c:v>
                </c:pt>
                <c:pt idx="244">
                  <c:v>2.8361699999999998E-3</c:v>
                </c:pt>
                <c:pt idx="245">
                  <c:v>2.8361699999999998E-3</c:v>
                </c:pt>
                <c:pt idx="246">
                  <c:v>2.8361699999999998E-3</c:v>
                </c:pt>
                <c:pt idx="247">
                  <c:v>2.8361699999999998E-3</c:v>
                </c:pt>
                <c:pt idx="248">
                  <c:v>2.8361699999999998E-3</c:v>
                </c:pt>
                <c:pt idx="249">
                  <c:v>2.8361699999999998E-3</c:v>
                </c:pt>
                <c:pt idx="250">
                  <c:v>2.8361699999999998E-3</c:v>
                </c:pt>
                <c:pt idx="251">
                  <c:v>2.8361699999999998E-3</c:v>
                </c:pt>
                <c:pt idx="252">
                  <c:v>2.8361699999999998E-3</c:v>
                </c:pt>
                <c:pt idx="253">
                  <c:v>2.8361699999999998E-3</c:v>
                </c:pt>
                <c:pt idx="254">
                  <c:v>2.8361699999999998E-3</c:v>
                </c:pt>
                <c:pt idx="255">
                  <c:v>2.8361699999999998E-3</c:v>
                </c:pt>
                <c:pt idx="256">
                  <c:v>2.8361699999999998E-3</c:v>
                </c:pt>
                <c:pt idx="257">
                  <c:v>2.8361699999999998E-3</c:v>
                </c:pt>
                <c:pt idx="258">
                  <c:v>2.8361699999999998E-3</c:v>
                </c:pt>
                <c:pt idx="259">
                  <c:v>2.8361699999999998E-3</c:v>
                </c:pt>
                <c:pt idx="260">
                  <c:v>2.8361699999999998E-3</c:v>
                </c:pt>
                <c:pt idx="261">
                  <c:v>2.8361699999999998E-3</c:v>
                </c:pt>
                <c:pt idx="262">
                  <c:v>2.8361699999999998E-3</c:v>
                </c:pt>
                <c:pt idx="263">
                  <c:v>2.8361699999999998E-3</c:v>
                </c:pt>
                <c:pt idx="264">
                  <c:v>2.8361699999999998E-3</c:v>
                </c:pt>
                <c:pt idx="265">
                  <c:v>2.8361699999999998E-3</c:v>
                </c:pt>
                <c:pt idx="266">
                  <c:v>2.8361699999999998E-3</c:v>
                </c:pt>
                <c:pt idx="267">
                  <c:v>2.8361699999999998E-3</c:v>
                </c:pt>
                <c:pt idx="268">
                  <c:v>2.8361699999999998E-3</c:v>
                </c:pt>
                <c:pt idx="269">
                  <c:v>2.8361699999999998E-3</c:v>
                </c:pt>
                <c:pt idx="270">
                  <c:v>2.8361699999999998E-3</c:v>
                </c:pt>
                <c:pt idx="271">
                  <c:v>2.8361699999999998E-3</c:v>
                </c:pt>
                <c:pt idx="272">
                  <c:v>2.8361699999999998E-3</c:v>
                </c:pt>
                <c:pt idx="273">
                  <c:v>2.744680000000015E-3</c:v>
                </c:pt>
                <c:pt idx="274">
                  <c:v>2.744680000000015E-3</c:v>
                </c:pt>
                <c:pt idx="275">
                  <c:v>2.744680000000015E-3</c:v>
                </c:pt>
                <c:pt idx="276">
                  <c:v>2.744680000000015E-3</c:v>
                </c:pt>
                <c:pt idx="277">
                  <c:v>2.744680000000015E-3</c:v>
                </c:pt>
                <c:pt idx="278">
                  <c:v>2.744680000000015E-3</c:v>
                </c:pt>
                <c:pt idx="279">
                  <c:v>2.744680000000015E-3</c:v>
                </c:pt>
                <c:pt idx="280">
                  <c:v>2.744680000000015E-3</c:v>
                </c:pt>
                <c:pt idx="281">
                  <c:v>2.744680000000015E-3</c:v>
                </c:pt>
                <c:pt idx="282">
                  <c:v>2.744680000000015E-3</c:v>
                </c:pt>
                <c:pt idx="283">
                  <c:v>2.744680000000015E-3</c:v>
                </c:pt>
                <c:pt idx="284">
                  <c:v>2.744680000000015E-3</c:v>
                </c:pt>
                <c:pt idx="285">
                  <c:v>2.744680000000015E-3</c:v>
                </c:pt>
                <c:pt idx="286">
                  <c:v>2.744680000000015E-3</c:v>
                </c:pt>
                <c:pt idx="287">
                  <c:v>2.744680000000015E-3</c:v>
                </c:pt>
                <c:pt idx="288">
                  <c:v>2.744680000000015E-3</c:v>
                </c:pt>
                <c:pt idx="289">
                  <c:v>2.744680000000015E-3</c:v>
                </c:pt>
                <c:pt idx="290">
                  <c:v>2.744680000000015E-3</c:v>
                </c:pt>
                <c:pt idx="291">
                  <c:v>2.744680000000015E-3</c:v>
                </c:pt>
                <c:pt idx="292">
                  <c:v>2.744680000000015E-3</c:v>
                </c:pt>
                <c:pt idx="293">
                  <c:v>2.744680000000015E-3</c:v>
                </c:pt>
                <c:pt idx="294">
                  <c:v>2.744680000000015E-3</c:v>
                </c:pt>
                <c:pt idx="295">
                  <c:v>2.744680000000015E-3</c:v>
                </c:pt>
                <c:pt idx="296">
                  <c:v>2.744680000000015E-3</c:v>
                </c:pt>
                <c:pt idx="297">
                  <c:v>2.744680000000015E-3</c:v>
                </c:pt>
                <c:pt idx="298">
                  <c:v>2.744680000000015E-3</c:v>
                </c:pt>
                <c:pt idx="299">
                  <c:v>2.744680000000015E-3</c:v>
                </c:pt>
                <c:pt idx="300">
                  <c:v>2.744680000000015E-3</c:v>
                </c:pt>
                <c:pt idx="301">
                  <c:v>2.744680000000015E-3</c:v>
                </c:pt>
                <c:pt idx="302">
                  <c:v>2.744680000000015E-3</c:v>
                </c:pt>
                <c:pt idx="303">
                  <c:v>2.744680000000015E-3</c:v>
                </c:pt>
                <c:pt idx="304">
                  <c:v>2.8361699999999998E-3</c:v>
                </c:pt>
                <c:pt idx="305">
                  <c:v>2.8361699999999998E-3</c:v>
                </c:pt>
                <c:pt idx="306">
                  <c:v>2.8361699999999998E-3</c:v>
                </c:pt>
                <c:pt idx="307">
                  <c:v>2.8361699999999998E-3</c:v>
                </c:pt>
                <c:pt idx="308">
                  <c:v>2.8361699999999998E-3</c:v>
                </c:pt>
                <c:pt idx="309">
                  <c:v>2.8361699999999998E-3</c:v>
                </c:pt>
                <c:pt idx="310">
                  <c:v>2.8361699999999998E-3</c:v>
                </c:pt>
                <c:pt idx="311">
                  <c:v>2.8361699999999998E-3</c:v>
                </c:pt>
                <c:pt idx="312">
                  <c:v>2.8361699999999998E-3</c:v>
                </c:pt>
                <c:pt idx="313">
                  <c:v>2.8361699999999998E-3</c:v>
                </c:pt>
                <c:pt idx="314">
                  <c:v>2.8361699999999998E-3</c:v>
                </c:pt>
                <c:pt idx="315">
                  <c:v>2.8361699999999998E-3</c:v>
                </c:pt>
                <c:pt idx="316">
                  <c:v>2.8361699999999998E-3</c:v>
                </c:pt>
                <c:pt idx="317">
                  <c:v>2.8361699999999998E-3</c:v>
                </c:pt>
                <c:pt idx="318">
                  <c:v>2.8361699999999998E-3</c:v>
                </c:pt>
                <c:pt idx="319">
                  <c:v>2.8361699999999998E-3</c:v>
                </c:pt>
                <c:pt idx="320">
                  <c:v>2.8361699999999998E-3</c:v>
                </c:pt>
                <c:pt idx="321">
                  <c:v>2.8361699999999998E-3</c:v>
                </c:pt>
                <c:pt idx="322">
                  <c:v>2.8361699999999998E-3</c:v>
                </c:pt>
                <c:pt idx="323">
                  <c:v>2.8361699999999998E-3</c:v>
                </c:pt>
                <c:pt idx="324">
                  <c:v>2.8361699999999998E-3</c:v>
                </c:pt>
                <c:pt idx="325">
                  <c:v>2.8361699999999998E-3</c:v>
                </c:pt>
                <c:pt idx="326">
                  <c:v>2.8361699999999998E-3</c:v>
                </c:pt>
                <c:pt idx="327">
                  <c:v>2.8361699999999998E-3</c:v>
                </c:pt>
                <c:pt idx="328">
                  <c:v>2.8361699999999998E-3</c:v>
                </c:pt>
                <c:pt idx="329">
                  <c:v>2.8361699999999998E-3</c:v>
                </c:pt>
                <c:pt idx="330">
                  <c:v>2.8361699999999998E-3</c:v>
                </c:pt>
                <c:pt idx="331">
                  <c:v>2.8361699999999998E-3</c:v>
                </c:pt>
                <c:pt idx="332">
                  <c:v>2.8361699999999998E-3</c:v>
                </c:pt>
                <c:pt idx="333">
                  <c:v>2.8361699999999998E-3</c:v>
                </c:pt>
                <c:pt idx="334">
                  <c:v>2.6155190000000002E-3</c:v>
                </c:pt>
                <c:pt idx="335">
                  <c:v>2.6155190000000002E-3</c:v>
                </c:pt>
                <c:pt idx="336">
                  <c:v>2.6155190000000002E-3</c:v>
                </c:pt>
                <c:pt idx="337">
                  <c:v>2.6155190000000002E-3</c:v>
                </c:pt>
                <c:pt idx="338">
                  <c:v>2.6155190000000002E-3</c:v>
                </c:pt>
                <c:pt idx="339">
                  <c:v>2.6155190000000002E-3</c:v>
                </c:pt>
                <c:pt idx="340">
                  <c:v>2.6155190000000002E-3</c:v>
                </c:pt>
                <c:pt idx="341">
                  <c:v>2.6155190000000002E-3</c:v>
                </c:pt>
                <c:pt idx="342">
                  <c:v>2.6155190000000002E-3</c:v>
                </c:pt>
                <c:pt idx="343">
                  <c:v>2.6155190000000002E-3</c:v>
                </c:pt>
                <c:pt idx="344">
                  <c:v>2.6155190000000002E-3</c:v>
                </c:pt>
                <c:pt idx="345">
                  <c:v>2.6155190000000002E-3</c:v>
                </c:pt>
                <c:pt idx="346">
                  <c:v>2.6155190000000002E-3</c:v>
                </c:pt>
                <c:pt idx="347">
                  <c:v>2.6155190000000002E-3</c:v>
                </c:pt>
                <c:pt idx="348">
                  <c:v>2.6155190000000002E-3</c:v>
                </c:pt>
                <c:pt idx="349">
                  <c:v>2.6155190000000002E-3</c:v>
                </c:pt>
                <c:pt idx="350">
                  <c:v>2.6155190000000002E-3</c:v>
                </c:pt>
                <c:pt idx="351">
                  <c:v>2.6155190000000002E-3</c:v>
                </c:pt>
                <c:pt idx="352">
                  <c:v>2.6155190000000002E-3</c:v>
                </c:pt>
                <c:pt idx="353">
                  <c:v>2.6155190000000002E-3</c:v>
                </c:pt>
                <c:pt idx="354">
                  <c:v>2.6155190000000002E-3</c:v>
                </c:pt>
                <c:pt idx="355">
                  <c:v>2.6155190000000002E-3</c:v>
                </c:pt>
                <c:pt idx="356">
                  <c:v>2.6155190000000002E-3</c:v>
                </c:pt>
                <c:pt idx="357">
                  <c:v>2.6155190000000002E-3</c:v>
                </c:pt>
                <c:pt idx="358">
                  <c:v>2.6155190000000002E-3</c:v>
                </c:pt>
                <c:pt idx="359">
                  <c:v>2.6155190000000002E-3</c:v>
                </c:pt>
                <c:pt idx="360">
                  <c:v>2.6155190000000002E-3</c:v>
                </c:pt>
                <c:pt idx="361">
                  <c:v>2.6155190000000002E-3</c:v>
                </c:pt>
                <c:pt idx="362">
                  <c:v>2.6155190000000002E-3</c:v>
                </c:pt>
                <c:pt idx="363">
                  <c:v>2.6155190000000002E-3</c:v>
                </c:pt>
                <c:pt idx="364">
                  <c:v>2.6155190000000002E-3</c:v>
                </c:pt>
              </c:numCache>
            </c:numRef>
          </c:val>
        </c:ser>
        <c:ser>
          <c:idx val="11"/>
          <c:order val="13"/>
          <c:tx>
            <c:strRef>
              <c:f>'EPA Profiles by SCC - Small EGU'!$AK$2</c:f>
              <c:strCache>
                <c:ptCount val="1"/>
                <c:pt idx="0">
                  <c:v>Gas 12 -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EGU'!$AK$3:$AK$367</c:f>
              <c:numCache>
                <c:formatCode>#,##0.000000</c:formatCode>
                <c:ptCount val="365"/>
                <c:pt idx="0">
                  <c:v>2.6478090000000092E-3</c:v>
                </c:pt>
                <c:pt idx="1">
                  <c:v>2.6478090000000092E-3</c:v>
                </c:pt>
                <c:pt idx="2">
                  <c:v>2.6478090000000092E-3</c:v>
                </c:pt>
                <c:pt idx="3">
                  <c:v>2.6478090000000092E-3</c:v>
                </c:pt>
                <c:pt idx="4">
                  <c:v>2.6478090000000092E-3</c:v>
                </c:pt>
                <c:pt idx="5">
                  <c:v>2.6478090000000092E-3</c:v>
                </c:pt>
                <c:pt idx="6">
                  <c:v>2.6478090000000092E-3</c:v>
                </c:pt>
                <c:pt idx="7">
                  <c:v>2.6478090000000092E-3</c:v>
                </c:pt>
                <c:pt idx="8">
                  <c:v>2.6478090000000092E-3</c:v>
                </c:pt>
                <c:pt idx="9">
                  <c:v>2.6478090000000092E-3</c:v>
                </c:pt>
                <c:pt idx="10">
                  <c:v>2.6478090000000092E-3</c:v>
                </c:pt>
                <c:pt idx="11">
                  <c:v>2.6478090000000092E-3</c:v>
                </c:pt>
                <c:pt idx="12">
                  <c:v>2.6478090000000092E-3</c:v>
                </c:pt>
                <c:pt idx="13">
                  <c:v>2.6478090000000092E-3</c:v>
                </c:pt>
                <c:pt idx="14">
                  <c:v>2.6478090000000092E-3</c:v>
                </c:pt>
                <c:pt idx="15">
                  <c:v>2.6478090000000092E-3</c:v>
                </c:pt>
                <c:pt idx="16">
                  <c:v>2.6478090000000092E-3</c:v>
                </c:pt>
                <c:pt idx="17">
                  <c:v>2.6478090000000092E-3</c:v>
                </c:pt>
                <c:pt idx="18">
                  <c:v>2.6478090000000092E-3</c:v>
                </c:pt>
                <c:pt idx="19">
                  <c:v>2.6478090000000092E-3</c:v>
                </c:pt>
                <c:pt idx="20">
                  <c:v>2.6478090000000092E-3</c:v>
                </c:pt>
                <c:pt idx="21">
                  <c:v>2.6478090000000092E-3</c:v>
                </c:pt>
                <c:pt idx="22">
                  <c:v>2.6478090000000092E-3</c:v>
                </c:pt>
                <c:pt idx="23">
                  <c:v>2.6478090000000092E-3</c:v>
                </c:pt>
                <c:pt idx="24">
                  <c:v>2.6478090000000092E-3</c:v>
                </c:pt>
                <c:pt idx="25">
                  <c:v>2.6478090000000092E-3</c:v>
                </c:pt>
                <c:pt idx="26">
                  <c:v>2.6478090000000092E-3</c:v>
                </c:pt>
                <c:pt idx="27">
                  <c:v>2.6478090000000092E-3</c:v>
                </c:pt>
                <c:pt idx="28">
                  <c:v>2.6478090000000092E-3</c:v>
                </c:pt>
                <c:pt idx="29">
                  <c:v>2.6478090000000092E-3</c:v>
                </c:pt>
                <c:pt idx="30">
                  <c:v>2.6478090000000092E-3</c:v>
                </c:pt>
                <c:pt idx="31">
                  <c:v>2.9315029999999998E-3</c:v>
                </c:pt>
                <c:pt idx="32">
                  <c:v>2.9315029999999998E-3</c:v>
                </c:pt>
                <c:pt idx="33">
                  <c:v>2.9315029999999998E-3</c:v>
                </c:pt>
                <c:pt idx="34">
                  <c:v>2.9315029999999998E-3</c:v>
                </c:pt>
                <c:pt idx="35">
                  <c:v>2.9315029999999998E-3</c:v>
                </c:pt>
                <c:pt idx="36">
                  <c:v>2.9315029999999998E-3</c:v>
                </c:pt>
                <c:pt idx="37">
                  <c:v>2.9315029999999998E-3</c:v>
                </c:pt>
                <c:pt idx="38">
                  <c:v>2.9315029999999998E-3</c:v>
                </c:pt>
                <c:pt idx="39">
                  <c:v>2.9315029999999998E-3</c:v>
                </c:pt>
                <c:pt idx="40">
                  <c:v>2.9315029999999998E-3</c:v>
                </c:pt>
                <c:pt idx="41">
                  <c:v>2.9315029999999998E-3</c:v>
                </c:pt>
                <c:pt idx="42">
                  <c:v>2.9315029999999998E-3</c:v>
                </c:pt>
                <c:pt idx="43">
                  <c:v>2.9315029999999998E-3</c:v>
                </c:pt>
                <c:pt idx="44">
                  <c:v>2.9315029999999998E-3</c:v>
                </c:pt>
                <c:pt idx="45">
                  <c:v>2.9315029999999998E-3</c:v>
                </c:pt>
                <c:pt idx="46">
                  <c:v>2.9315029999999998E-3</c:v>
                </c:pt>
                <c:pt idx="47">
                  <c:v>2.9315029999999998E-3</c:v>
                </c:pt>
                <c:pt idx="48">
                  <c:v>2.9315029999999998E-3</c:v>
                </c:pt>
                <c:pt idx="49">
                  <c:v>2.9315029999999998E-3</c:v>
                </c:pt>
                <c:pt idx="50">
                  <c:v>2.9315029999999998E-3</c:v>
                </c:pt>
                <c:pt idx="51">
                  <c:v>2.9315029999999998E-3</c:v>
                </c:pt>
                <c:pt idx="52">
                  <c:v>2.9315029999999998E-3</c:v>
                </c:pt>
                <c:pt idx="53">
                  <c:v>2.9315029999999998E-3</c:v>
                </c:pt>
                <c:pt idx="54">
                  <c:v>2.9315029999999998E-3</c:v>
                </c:pt>
                <c:pt idx="55">
                  <c:v>2.9315029999999998E-3</c:v>
                </c:pt>
                <c:pt idx="56">
                  <c:v>2.9315029999999998E-3</c:v>
                </c:pt>
                <c:pt idx="57">
                  <c:v>2.9315029999999998E-3</c:v>
                </c:pt>
                <c:pt idx="58">
                  <c:v>2.9315029999999998E-3</c:v>
                </c:pt>
                <c:pt idx="59">
                  <c:v>2.744680000000015E-3</c:v>
                </c:pt>
                <c:pt idx="60">
                  <c:v>2.744680000000015E-3</c:v>
                </c:pt>
                <c:pt idx="61">
                  <c:v>2.744680000000015E-3</c:v>
                </c:pt>
                <c:pt idx="62">
                  <c:v>2.744680000000015E-3</c:v>
                </c:pt>
                <c:pt idx="63">
                  <c:v>2.744680000000015E-3</c:v>
                </c:pt>
                <c:pt idx="64">
                  <c:v>2.744680000000015E-3</c:v>
                </c:pt>
                <c:pt idx="65">
                  <c:v>2.744680000000015E-3</c:v>
                </c:pt>
                <c:pt idx="66">
                  <c:v>2.744680000000015E-3</c:v>
                </c:pt>
                <c:pt idx="67">
                  <c:v>2.744680000000015E-3</c:v>
                </c:pt>
                <c:pt idx="68">
                  <c:v>2.744680000000015E-3</c:v>
                </c:pt>
                <c:pt idx="69">
                  <c:v>2.744680000000015E-3</c:v>
                </c:pt>
                <c:pt idx="70">
                  <c:v>2.744680000000015E-3</c:v>
                </c:pt>
                <c:pt idx="71">
                  <c:v>2.744680000000015E-3</c:v>
                </c:pt>
                <c:pt idx="72">
                  <c:v>2.744680000000015E-3</c:v>
                </c:pt>
                <c:pt idx="73">
                  <c:v>2.744680000000015E-3</c:v>
                </c:pt>
                <c:pt idx="74">
                  <c:v>2.744680000000015E-3</c:v>
                </c:pt>
                <c:pt idx="75">
                  <c:v>2.744680000000015E-3</c:v>
                </c:pt>
                <c:pt idx="76">
                  <c:v>2.744680000000015E-3</c:v>
                </c:pt>
                <c:pt idx="77">
                  <c:v>2.744680000000015E-3</c:v>
                </c:pt>
                <c:pt idx="78">
                  <c:v>2.744680000000015E-3</c:v>
                </c:pt>
                <c:pt idx="79">
                  <c:v>2.744680000000015E-3</c:v>
                </c:pt>
                <c:pt idx="80">
                  <c:v>2.744680000000015E-3</c:v>
                </c:pt>
                <c:pt idx="81">
                  <c:v>2.744680000000015E-3</c:v>
                </c:pt>
                <c:pt idx="82">
                  <c:v>2.744680000000015E-3</c:v>
                </c:pt>
                <c:pt idx="83">
                  <c:v>2.744680000000015E-3</c:v>
                </c:pt>
                <c:pt idx="84">
                  <c:v>2.744680000000015E-3</c:v>
                </c:pt>
                <c:pt idx="85">
                  <c:v>2.744680000000015E-3</c:v>
                </c:pt>
                <c:pt idx="86">
                  <c:v>2.744680000000015E-3</c:v>
                </c:pt>
                <c:pt idx="87">
                  <c:v>2.744680000000015E-3</c:v>
                </c:pt>
                <c:pt idx="88">
                  <c:v>2.744680000000015E-3</c:v>
                </c:pt>
                <c:pt idx="89">
                  <c:v>2.744680000000015E-3</c:v>
                </c:pt>
                <c:pt idx="90">
                  <c:v>2.8361699999999998E-3</c:v>
                </c:pt>
                <c:pt idx="91">
                  <c:v>2.8361699999999998E-3</c:v>
                </c:pt>
                <c:pt idx="92">
                  <c:v>2.8361699999999998E-3</c:v>
                </c:pt>
                <c:pt idx="93">
                  <c:v>2.8361699999999998E-3</c:v>
                </c:pt>
                <c:pt idx="94">
                  <c:v>2.8361699999999998E-3</c:v>
                </c:pt>
                <c:pt idx="95">
                  <c:v>2.8361699999999998E-3</c:v>
                </c:pt>
                <c:pt idx="96">
                  <c:v>2.8361699999999998E-3</c:v>
                </c:pt>
                <c:pt idx="97">
                  <c:v>2.8361699999999998E-3</c:v>
                </c:pt>
                <c:pt idx="98">
                  <c:v>2.8361699999999998E-3</c:v>
                </c:pt>
                <c:pt idx="99">
                  <c:v>2.8361699999999998E-3</c:v>
                </c:pt>
                <c:pt idx="100">
                  <c:v>2.8361699999999998E-3</c:v>
                </c:pt>
                <c:pt idx="101">
                  <c:v>2.8361699999999998E-3</c:v>
                </c:pt>
                <c:pt idx="102">
                  <c:v>2.8361699999999998E-3</c:v>
                </c:pt>
                <c:pt idx="103">
                  <c:v>2.8361699999999998E-3</c:v>
                </c:pt>
                <c:pt idx="104">
                  <c:v>2.8361699999999998E-3</c:v>
                </c:pt>
                <c:pt idx="105">
                  <c:v>2.8361699999999998E-3</c:v>
                </c:pt>
                <c:pt idx="106">
                  <c:v>2.8361699999999998E-3</c:v>
                </c:pt>
                <c:pt idx="107">
                  <c:v>2.8361699999999998E-3</c:v>
                </c:pt>
                <c:pt idx="108">
                  <c:v>2.8361699999999998E-3</c:v>
                </c:pt>
                <c:pt idx="109">
                  <c:v>2.8361699999999998E-3</c:v>
                </c:pt>
                <c:pt idx="110">
                  <c:v>2.8361699999999998E-3</c:v>
                </c:pt>
                <c:pt idx="111">
                  <c:v>2.8361699999999998E-3</c:v>
                </c:pt>
                <c:pt idx="112">
                  <c:v>2.8361699999999998E-3</c:v>
                </c:pt>
                <c:pt idx="113">
                  <c:v>2.8361699999999998E-3</c:v>
                </c:pt>
                <c:pt idx="114">
                  <c:v>2.8361699999999998E-3</c:v>
                </c:pt>
                <c:pt idx="115">
                  <c:v>2.8361699999999998E-3</c:v>
                </c:pt>
                <c:pt idx="116">
                  <c:v>2.8361699999999998E-3</c:v>
                </c:pt>
                <c:pt idx="117">
                  <c:v>2.8361699999999998E-3</c:v>
                </c:pt>
                <c:pt idx="118">
                  <c:v>2.8361699999999998E-3</c:v>
                </c:pt>
                <c:pt idx="119">
                  <c:v>2.8361699999999998E-3</c:v>
                </c:pt>
                <c:pt idx="120">
                  <c:v>2.744680000000015E-3</c:v>
                </c:pt>
                <c:pt idx="121">
                  <c:v>2.744680000000015E-3</c:v>
                </c:pt>
                <c:pt idx="122">
                  <c:v>2.744680000000015E-3</c:v>
                </c:pt>
                <c:pt idx="123">
                  <c:v>2.744680000000015E-3</c:v>
                </c:pt>
                <c:pt idx="124">
                  <c:v>2.744680000000015E-3</c:v>
                </c:pt>
                <c:pt idx="125">
                  <c:v>2.744680000000015E-3</c:v>
                </c:pt>
                <c:pt idx="126">
                  <c:v>2.744680000000015E-3</c:v>
                </c:pt>
                <c:pt idx="127">
                  <c:v>2.744680000000015E-3</c:v>
                </c:pt>
                <c:pt idx="128">
                  <c:v>2.744680000000015E-3</c:v>
                </c:pt>
                <c:pt idx="129">
                  <c:v>2.744680000000015E-3</c:v>
                </c:pt>
                <c:pt idx="130">
                  <c:v>2.744680000000015E-3</c:v>
                </c:pt>
                <c:pt idx="131">
                  <c:v>2.744680000000015E-3</c:v>
                </c:pt>
                <c:pt idx="132">
                  <c:v>2.744680000000015E-3</c:v>
                </c:pt>
                <c:pt idx="133">
                  <c:v>2.744680000000015E-3</c:v>
                </c:pt>
                <c:pt idx="134">
                  <c:v>2.744680000000015E-3</c:v>
                </c:pt>
                <c:pt idx="135">
                  <c:v>2.744680000000015E-3</c:v>
                </c:pt>
                <c:pt idx="136">
                  <c:v>2.744680000000015E-3</c:v>
                </c:pt>
                <c:pt idx="137">
                  <c:v>2.744680000000015E-3</c:v>
                </c:pt>
                <c:pt idx="138">
                  <c:v>2.744680000000015E-3</c:v>
                </c:pt>
                <c:pt idx="139">
                  <c:v>2.744680000000015E-3</c:v>
                </c:pt>
                <c:pt idx="140">
                  <c:v>2.744680000000015E-3</c:v>
                </c:pt>
                <c:pt idx="141">
                  <c:v>2.744680000000015E-3</c:v>
                </c:pt>
                <c:pt idx="142">
                  <c:v>2.744680000000015E-3</c:v>
                </c:pt>
                <c:pt idx="143">
                  <c:v>2.744680000000015E-3</c:v>
                </c:pt>
                <c:pt idx="144">
                  <c:v>2.744680000000015E-3</c:v>
                </c:pt>
                <c:pt idx="145">
                  <c:v>2.744680000000015E-3</c:v>
                </c:pt>
                <c:pt idx="146">
                  <c:v>2.744680000000015E-3</c:v>
                </c:pt>
                <c:pt idx="147">
                  <c:v>2.744680000000015E-3</c:v>
                </c:pt>
                <c:pt idx="148">
                  <c:v>2.744680000000015E-3</c:v>
                </c:pt>
                <c:pt idx="149">
                  <c:v>2.744680000000015E-3</c:v>
                </c:pt>
                <c:pt idx="150">
                  <c:v>2.744680000000015E-3</c:v>
                </c:pt>
                <c:pt idx="151">
                  <c:v>2.769436000000017E-3</c:v>
                </c:pt>
                <c:pt idx="152">
                  <c:v>2.769436000000017E-3</c:v>
                </c:pt>
                <c:pt idx="153">
                  <c:v>2.769436000000017E-3</c:v>
                </c:pt>
                <c:pt idx="154">
                  <c:v>2.769436000000017E-3</c:v>
                </c:pt>
                <c:pt idx="155">
                  <c:v>2.769436000000017E-3</c:v>
                </c:pt>
                <c:pt idx="156">
                  <c:v>2.769436000000017E-3</c:v>
                </c:pt>
                <c:pt idx="157">
                  <c:v>2.769436000000017E-3</c:v>
                </c:pt>
                <c:pt idx="158">
                  <c:v>2.769436000000017E-3</c:v>
                </c:pt>
                <c:pt idx="159">
                  <c:v>2.769436000000017E-3</c:v>
                </c:pt>
                <c:pt idx="160">
                  <c:v>2.769436000000017E-3</c:v>
                </c:pt>
                <c:pt idx="161">
                  <c:v>2.769436000000017E-3</c:v>
                </c:pt>
                <c:pt idx="162">
                  <c:v>2.769436000000017E-3</c:v>
                </c:pt>
                <c:pt idx="163">
                  <c:v>2.769436000000017E-3</c:v>
                </c:pt>
                <c:pt idx="164">
                  <c:v>2.769436000000017E-3</c:v>
                </c:pt>
                <c:pt idx="165">
                  <c:v>2.769436000000017E-3</c:v>
                </c:pt>
                <c:pt idx="166">
                  <c:v>2.769436000000017E-3</c:v>
                </c:pt>
                <c:pt idx="167">
                  <c:v>2.769436000000017E-3</c:v>
                </c:pt>
                <c:pt idx="168">
                  <c:v>2.769436000000017E-3</c:v>
                </c:pt>
                <c:pt idx="169">
                  <c:v>2.769436000000017E-3</c:v>
                </c:pt>
                <c:pt idx="170">
                  <c:v>2.769436000000017E-3</c:v>
                </c:pt>
                <c:pt idx="171">
                  <c:v>2.769436000000017E-3</c:v>
                </c:pt>
                <c:pt idx="172">
                  <c:v>2.769436000000017E-3</c:v>
                </c:pt>
                <c:pt idx="173">
                  <c:v>2.769436000000017E-3</c:v>
                </c:pt>
                <c:pt idx="174">
                  <c:v>2.769436000000017E-3</c:v>
                </c:pt>
                <c:pt idx="175">
                  <c:v>2.769436000000017E-3</c:v>
                </c:pt>
                <c:pt idx="176">
                  <c:v>2.769436000000017E-3</c:v>
                </c:pt>
                <c:pt idx="177">
                  <c:v>2.769436000000017E-3</c:v>
                </c:pt>
                <c:pt idx="178">
                  <c:v>2.769436000000017E-3</c:v>
                </c:pt>
                <c:pt idx="179">
                  <c:v>2.769436000000017E-3</c:v>
                </c:pt>
                <c:pt idx="180">
                  <c:v>2.769436000000017E-3</c:v>
                </c:pt>
                <c:pt idx="181">
                  <c:v>2.6800990000000169E-3</c:v>
                </c:pt>
                <c:pt idx="182">
                  <c:v>2.6800990000000169E-3</c:v>
                </c:pt>
                <c:pt idx="183">
                  <c:v>2.6800990000000169E-3</c:v>
                </c:pt>
                <c:pt idx="184">
                  <c:v>2.6800990000000169E-3</c:v>
                </c:pt>
                <c:pt idx="185">
                  <c:v>2.6800990000000169E-3</c:v>
                </c:pt>
                <c:pt idx="186">
                  <c:v>2.6800990000000169E-3</c:v>
                </c:pt>
                <c:pt idx="187">
                  <c:v>2.6800990000000169E-3</c:v>
                </c:pt>
                <c:pt idx="188">
                  <c:v>2.6800990000000169E-3</c:v>
                </c:pt>
                <c:pt idx="189">
                  <c:v>2.6800990000000169E-3</c:v>
                </c:pt>
                <c:pt idx="190">
                  <c:v>2.6800990000000169E-3</c:v>
                </c:pt>
                <c:pt idx="191">
                  <c:v>2.6800990000000169E-3</c:v>
                </c:pt>
                <c:pt idx="192">
                  <c:v>2.6800990000000169E-3</c:v>
                </c:pt>
                <c:pt idx="193">
                  <c:v>2.6800990000000169E-3</c:v>
                </c:pt>
                <c:pt idx="194">
                  <c:v>2.6800990000000169E-3</c:v>
                </c:pt>
                <c:pt idx="195">
                  <c:v>2.6800990000000169E-3</c:v>
                </c:pt>
                <c:pt idx="196">
                  <c:v>2.6800990000000169E-3</c:v>
                </c:pt>
                <c:pt idx="197">
                  <c:v>2.6800990000000169E-3</c:v>
                </c:pt>
                <c:pt idx="198">
                  <c:v>2.6800990000000169E-3</c:v>
                </c:pt>
                <c:pt idx="199">
                  <c:v>2.6800990000000169E-3</c:v>
                </c:pt>
                <c:pt idx="200">
                  <c:v>2.6800990000000169E-3</c:v>
                </c:pt>
                <c:pt idx="201">
                  <c:v>2.6800990000000169E-3</c:v>
                </c:pt>
                <c:pt idx="202">
                  <c:v>2.6800990000000169E-3</c:v>
                </c:pt>
                <c:pt idx="203">
                  <c:v>2.6800990000000169E-3</c:v>
                </c:pt>
                <c:pt idx="204">
                  <c:v>2.6800990000000169E-3</c:v>
                </c:pt>
                <c:pt idx="205">
                  <c:v>2.6800990000000169E-3</c:v>
                </c:pt>
                <c:pt idx="206">
                  <c:v>2.6800990000000169E-3</c:v>
                </c:pt>
                <c:pt idx="207">
                  <c:v>2.6800990000000169E-3</c:v>
                </c:pt>
                <c:pt idx="208">
                  <c:v>2.6800990000000169E-3</c:v>
                </c:pt>
                <c:pt idx="209">
                  <c:v>2.6800990000000169E-3</c:v>
                </c:pt>
                <c:pt idx="210">
                  <c:v>2.6800990000000169E-3</c:v>
                </c:pt>
                <c:pt idx="211">
                  <c:v>2.6800990000000169E-3</c:v>
                </c:pt>
                <c:pt idx="212">
                  <c:v>2.6800990000000169E-3</c:v>
                </c:pt>
                <c:pt idx="213">
                  <c:v>2.6800990000000169E-3</c:v>
                </c:pt>
                <c:pt idx="214">
                  <c:v>2.6800990000000169E-3</c:v>
                </c:pt>
                <c:pt idx="215">
                  <c:v>2.6800990000000169E-3</c:v>
                </c:pt>
                <c:pt idx="216">
                  <c:v>2.6800990000000169E-3</c:v>
                </c:pt>
                <c:pt idx="217">
                  <c:v>2.6800990000000169E-3</c:v>
                </c:pt>
                <c:pt idx="218">
                  <c:v>2.6800990000000169E-3</c:v>
                </c:pt>
                <c:pt idx="219">
                  <c:v>2.6800990000000169E-3</c:v>
                </c:pt>
                <c:pt idx="220">
                  <c:v>2.6800990000000169E-3</c:v>
                </c:pt>
                <c:pt idx="221">
                  <c:v>2.6800990000000169E-3</c:v>
                </c:pt>
                <c:pt idx="222">
                  <c:v>2.6800990000000169E-3</c:v>
                </c:pt>
                <c:pt idx="223">
                  <c:v>2.6800990000000169E-3</c:v>
                </c:pt>
                <c:pt idx="224">
                  <c:v>2.6800990000000169E-3</c:v>
                </c:pt>
                <c:pt idx="225">
                  <c:v>2.6800990000000169E-3</c:v>
                </c:pt>
                <c:pt idx="226">
                  <c:v>2.6800990000000169E-3</c:v>
                </c:pt>
                <c:pt idx="227">
                  <c:v>2.6800990000000169E-3</c:v>
                </c:pt>
                <c:pt idx="228">
                  <c:v>2.6800990000000169E-3</c:v>
                </c:pt>
                <c:pt idx="229">
                  <c:v>2.6800990000000169E-3</c:v>
                </c:pt>
                <c:pt idx="230">
                  <c:v>2.6800990000000169E-3</c:v>
                </c:pt>
                <c:pt idx="231">
                  <c:v>2.6800990000000169E-3</c:v>
                </c:pt>
                <c:pt idx="232">
                  <c:v>2.6800990000000169E-3</c:v>
                </c:pt>
                <c:pt idx="233">
                  <c:v>2.6800990000000169E-3</c:v>
                </c:pt>
                <c:pt idx="234">
                  <c:v>2.6800990000000169E-3</c:v>
                </c:pt>
                <c:pt idx="235">
                  <c:v>2.6800990000000169E-3</c:v>
                </c:pt>
                <c:pt idx="236">
                  <c:v>2.6800990000000169E-3</c:v>
                </c:pt>
                <c:pt idx="237">
                  <c:v>2.6800990000000169E-3</c:v>
                </c:pt>
                <c:pt idx="238">
                  <c:v>2.6800990000000169E-3</c:v>
                </c:pt>
                <c:pt idx="239">
                  <c:v>2.6800990000000169E-3</c:v>
                </c:pt>
                <c:pt idx="240">
                  <c:v>2.6800990000000169E-3</c:v>
                </c:pt>
                <c:pt idx="241">
                  <c:v>2.6800990000000169E-3</c:v>
                </c:pt>
                <c:pt idx="242">
                  <c:v>2.6800990000000169E-3</c:v>
                </c:pt>
                <c:pt idx="243">
                  <c:v>2.769436000000017E-3</c:v>
                </c:pt>
                <c:pt idx="244">
                  <c:v>2.769436000000017E-3</c:v>
                </c:pt>
                <c:pt idx="245">
                  <c:v>2.769436000000017E-3</c:v>
                </c:pt>
                <c:pt idx="246">
                  <c:v>2.769436000000017E-3</c:v>
                </c:pt>
                <c:pt idx="247">
                  <c:v>2.769436000000017E-3</c:v>
                </c:pt>
                <c:pt idx="248">
                  <c:v>2.769436000000017E-3</c:v>
                </c:pt>
                <c:pt idx="249">
                  <c:v>2.769436000000017E-3</c:v>
                </c:pt>
                <c:pt idx="250">
                  <c:v>2.769436000000017E-3</c:v>
                </c:pt>
                <c:pt idx="251">
                  <c:v>2.769436000000017E-3</c:v>
                </c:pt>
                <c:pt idx="252">
                  <c:v>2.769436000000017E-3</c:v>
                </c:pt>
                <c:pt idx="253">
                  <c:v>2.769436000000017E-3</c:v>
                </c:pt>
                <c:pt idx="254">
                  <c:v>2.769436000000017E-3</c:v>
                </c:pt>
                <c:pt idx="255">
                  <c:v>2.769436000000017E-3</c:v>
                </c:pt>
                <c:pt idx="256">
                  <c:v>2.769436000000017E-3</c:v>
                </c:pt>
                <c:pt idx="257">
                  <c:v>2.769436000000017E-3</c:v>
                </c:pt>
                <c:pt idx="258">
                  <c:v>2.769436000000017E-3</c:v>
                </c:pt>
                <c:pt idx="259">
                  <c:v>2.769436000000017E-3</c:v>
                </c:pt>
                <c:pt idx="260">
                  <c:v>2.769436000000017E-3</c:v>
                </c:pt>
                <c:pt idx="261">
                  <c:v>2.769436000000017E-3</c:v>
                </c:pt>
                <c:pt idx="262">
                  <c:v>2.769436000000017E-3</c:v>
                </c:pt>
                <c:pt idx="263">
                  <c:v>2.769436000000017E-3</c:v>
                </c:pt>
                <c:pt idx="264">
                  <c:v>2.769436000000017E-3</c:v>
                </c:pt>
                <c:pt idx="265">
                  <c:v>2.769436000000017E-3</c:v>
                </c:pt>
                <c:pt idx="266">
                  <c:v>2.769436000000017E-3</c:v>
                </c:pt>
                <c:pt idx="267">
                  <c:v>2.769436000000017E-3</c:v>
                </c:pt>
                <c:pt idx="268">
                  <c:v>2.769436000000017E-3</c:v>
                </c:pt>
                <c:pt idx="269">
                  <c:v>2.769436000000017E-3</c:v>
                </c:pt>
                <c:pt idx="270">
                  <c:v>2.769436000000017E-3</c:v>
                </c:pt>
                <c:pt idx="271">
                  <c:v>2.769436000000017E-3</c:v>
                </c:pt>
                <c:pt idx="272">
                  <c:v>2.769436000000017E-3</c:v>
                </c:pt>
                <c:pt idx="273">
                  <c:v>2.6800990000000169E-3</c:v>
                </c:pt>
                <c:pt idx="274">
                  <c:v>2.6800990000000169E-3</c:v>
                </c:pt>
                <c:pt idx="275">
                  <c:v>2.6800990000000169E-3</c:v>
                </c:pt>
                <c:pt idx="276">
                  <c:v>2.6800990000000169E-3</c:v>
                </c:pt>
                <c:pt idx="277">
                  <c:v>2.6800990000000169E-3</c:v>
                </c:pt>
                <c:pt idx="278">
                  <c:v>2.6800990000000169E-3</c:v>
                </c:pt>
                <c:pt idx="279">
                  <c:v>2.6800990000000169E-3</c:v>
                </c:pt>
                <c:pt idx="280">
                  <c:v>2.6800990000000169E-3</c:v>
                </c:pt>
                <c:pt idx="281">
                  <c:v>2.6800990000000169E-3</c:v>
                </c:pt>
                <c:pt idx="282">
                  <c:v>2.6800990000000169E-3</c:v>
                </c:pt>
                <c:pt idx="283">
                  <c:v>2.6800990000000169E-3</c:v>
                </c:pt>
                <c:pt idx="284">
                  <c:v>2.6800990000000169E-3</c:v>
                </c:pt>
                <c:pt idx="285">
                  <c:v>2.6800990000000169E-3</c:v>
                </c:pt>
                <c:pt idx="286">
                  <c:v>2.6800990000000169E-3</c:v>
                </c:pt>
                <c:pt idx="287">
                  <c:v>2.6800990000000169E-3</c:v>
                </c:pt>
                <c:pt idx="288">
                  <c:v>2.6800990000000169E-3</c:v>
                </c:pt>
                <c:pt idx="289">
                  <c:v>2.6800990000000169E-3</c:v>
                </c:pt>
                <c:pt idx="290">
                  <c:v>2.6800990000000169E-3</c:v>
                </c:pt>
                <c:pt idx="291">
                  <c:v>2.6800990000000169E-3</c:v>
                </c:pt>
                <c:pt idx="292">
                  <c:v>2.6800990000000169E-3</c:v>
                </c:pt>
                <c:pt idx="293">
                  <c:v>2.6800990000000169E-3</c:v>
                </c:pt>
                <c:pt idx="294">
                  <c:v>2.6800990000000169E-3</c:v>
                </c:pt>
                <c:pt idx="295">
                  <c:v>2.6800990000000169E-3</c:v>
                </c:pt>
                <c:pt idx="296">
                  <c:v>2.6800990000000169E-3</c:v>
                </c:pt>
                <c:pt idx="297">
                  <c:v>2.6800990000000169E-3</c:v>
                </c:pt>
                <c:pt idx="298">
                  <c:v>2.6800990000000169E-3</c:v>
                </c:pt>
                <c:pt idx="299">
                  <c:v>2.6800990000000169E-3</c:v>
                </c:pt>
                <c:pt idx="300">
                  <c:v>2.6800990000000169E-3</c:v>
                </c:pt>
                <c:pt idx="301">
                  <c:v>2.6800990000000169E-3</c:v>
                </c:pt>
                <c:pt idx="302">
                  <c:v>2.6800990000000169E-3</c:v>
                </c:pt>
                <c:pt idx="303">
                  <c:v>2.6800990000000169E-3</c:v>
                </c:pt>
                <c:pt idx="304">
                  <c:v>2.769436000000017E-3</c:v>
                </c:pt>
                <c:pt idx="305">
                  <c:v>2.769436000000017E-3</c:v>
                </c:pt>
                <c:pt idx="306">
                  <c:v>2.769436000000017E-3</c:v>
                </c:pt>
                <c:pt idx="307">
                  <c:v>2.769436000000017E-3</c:v>
                </c:pt>
                <c:pt idx="308">
                  <c:v>2.769436000000017E-3</c:v>
                </c:pt>
                <c:pt idx="309">
                  <c:v>2.769436000000017E-3</c:v>
                </c:pt>
                <c:pt idx="310">
                  <c:v>2.769436000000017E-3</c:v>
                </c:pt>
                <c:pt idx="311">
                  <c:v>2.769436000000017E-3</c:v>
                </c:pt>
                <c:pt idx="312">
                  <c:v>2.769436000000017E-3</c:v>
                </c:pt>
                <c:pt idx="313">
                  <c:v>2.769436000000017E-3</c:v>
                </c:pt>
                <c:pt idx="314">
                  <c:v>2.769436000000017E-3</c:v>
                </c:pt>
                <c:pt idx="315">
                  <c:v>2.769436000000017E-3</c:v>
                </c:pt>
                <c:pt idx="316">
                  <c:v>2.769436000000017E-3</c:v>
                </c:pt>
                <c:pt idx="317">
                  <c:v>2.769436000000017E-3</c:v>
                </c:pt>
                <c:pt idx="318">
                  <c:v>2.769436000000017E-3</c:v>
                </c:pt>
                <c:pt idx="319">
                  <c:v>2.769436000000017E-3</c:v>
                </c:pt>
                <c:pt idx="320">
                  <c:v>2.769436000000017E-3</c:v>
                </c:pt>
                <c:pt idx="321">
                  <c:v>2.769436000000017E-3</c:v>
                </c:pt>
                <c:pt idx="322">
                  <c:v>2.769436000000017E-3</c:v>
                </c:pt>
                <c:pt idx="323">
                  <c:v>2.769436000000017E-3</c:v>
                </c:pt>
                <c:pt idx="324">
                  <c:v>2.769436000000017E-3</c:v>
                </c:pt>
                <c:pt idx="325">
                  <c:v>2.769436000000017E-3</c:v>
                </c:pt>
                <c:pt idx="326">
                  <c:v>2.769436000000017E-3</c:v>
                </c:pt>
                <c:pt idx="327">
                  <c:v>2.769436000000017E-3</c:v>
                </c:pt>
                <c:pt idx="328">
                  <c:v>2.769436000000017E-3</c:v>
                </c:pt>
                <c:pt idx="329">
                  <c:v>2.769436000000017E-3</c:v>
                </c:pt>
                <c:pt idx="330">
                  <c:v>2.769436000000017E-3</c:v>
                </c:pt>
                <c:pt idx="331">
                  <c:v>2.769436000000017E-3</c:v>
                </c:pt>
                <c:pt idx="332">
                  <c:v>2.769436000000017E-3</c:v>
                </c:pt>
                <c:pt idx="333">
                  <c:v>2.769436000000017E-3</c:v>
                </c:pt>
                <c:pt idx="334">
                  <c:v>2.6478090000000092E-3</c:v>
                </c:pt>
                <c:pt idx="335">
                  <c:v>2.6478090000000092E-3</c:v>
                </c:pt>
                <c:pt idx="336">
                  <c:v>2.6478090000000092E-3</c:v>
                </c:pt>
                <c:pt idx="337">
                  <c:v>2.6478090000000092E-3</c:v>
                </c:pt>
                <c:pt idx="338">
                  <c:v>2.6478090000000092E-3</c:v>
                </c:pt>
                <c:pt idx="339">
                  <c:v>2.6478090000000092E-3</c:v>
                </c:pt>
                <c:pt idx="340">
                  <c:v>2.6478090000000092E-3</c:v>
                </c:pt>
                <c:pt idx="341">
                  <c:v>2.6478090000000092E-3</c:v>
                </c:pt>
                <c:pt idx="342">
                  <c:v>2.6478090000000092E-3</c:v>
                </c:pt>
                <c:pt idx="343">
                  <c:v>2.6478090000000092E-3</c:v>
                </c:pt>
                <c:pt idx="344">
                  <c:v>2.6478090000000092E-3</c:v>
                </c:pt>
                <c:pt idx="345">
                  <c:v>2.6478090000000092E-3</c:v>
                </c:pt>
                <c:pt idx="346">
                  <c:v>2.6478090000000092E-3</c:v>
                </c:pt>
                <c:pt idx="347">
                  <c:v>2.6478090000000092E-3</c:v>
                </c:pt>
                <c:pt idx="348">
                  <c:v>2.6478090000000092E-3</c:v>
                </c:pt>
                <c:pt idx="349">
                  <c:v>2.6478090000000092E-3</c:v>
                </c:pt>
                <c:pt idx="350">
                  <c:v>2.6478090000000092E-3</c:v>
                </c:pt>
                <c:pt idx="351">
                  <c:v>2.6478090000000092E-3</c:v>
                </c:pt>
                <c:pt idx="352">
                  <c:v>2.6478090000000092E-3</c:v>
                </c:pt>
                <c:pt idx="353">
                  <c:v>2.6478090000000092E-3</c:v>
                </c:pt>
                <c:pt idx="354">
                  <c:v>2.6478090000000092E-3</c:v>
                </c:pt>
                <c:pt idx="355">
                  <c:v>2.6478090000000092E-3</c:v>
                </c:pt>
                <c:pt idx="356">
                  <c:v>2.6478090000000092E-3</c:v>
                </c:pt>
                <c:pt idx="357">
                  <c:v>2.6478090000000092E-3</c:v>
                </c:pt>
                <c:pt idx="358">
                  <c:v>2.6478090000000092E-3</c:v>
                </c:pt>
                <c:pt idx="359">
                  <c:v>2.6478090000000092E-3</c:v>
                </c:pt>
                <c:pt idx="360">
                  <c:v>2.6478090000000092E-3</c:v>
                </c:pt>
                <c:pt idx="361">
                  <c:v>2.6478090000000092E-3</c:v>
                </c:pt>
                <c:pt idx="362">
                  <c:v>2.6478090000000092E-3</c:v>
                </c:pt>
                <c:pt idx="363">
                  <c:v>2.6478090000000092E-3</c:v>
                </c:pt>
                <c:pt idx="364">
                  <c:v>2.6478090000000092E-3</c:v>
                </c:pt>
              </c:numCache>
            </c:numRef>
          </c:val>
        </c:ser>
        <c:ser>
          <c:idx val="12"/>
          <c:order val="14"/>
          <c:tx>
            <c:strRef>
              <c:f>'EPA Profiles by SCC - Small EGU'!$AL$2</c:f>
              <c:strCache>
                <c:ptCount val="1"/>
                <c:pt idx="0">
                  <c:v>Gas 13 -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EGU'!$AL$3:$AL$367</c:f>
              <c:numCache>
                <c:formatCode>#,##0.000000</c:formatCode>
                <c:ptCount val="365"/>
                <c:pt idx="0">
                  <c:v>2.6800990000000169E-3</c:v>
                </c:pt>
                <c:pt idx="1">
                  <c:v>2.6800990000000169E-3</c:v>
                </c:pt>
                <c:pt idx="2">
                  <c:v>2.6800990000000169E-3</c:v>
                </c:pt>
                <c:pt idx="3">
                  <c:v>2.6800990000000169E-3</c:v>
                </c:pt>
                <c:pt idx="4">
                  <c:v>2.6800990000000169E-3</c:v>
                </c:pt>
                <c:pt idx="5">
                  <c:v>2.6800990000000169E-3</c:v>
                </c:pt>
                <c:pt idx="6">
                  <c:v>2.6800990000000169E-3</c:v>
                </c:pt>
                <c:pt idx="7">
                  <c:v>2.6800990000000169E-3</c:v>
                </c:pt>
                <c:pt idx="8">
                  <c:v>2.6800990000000169E-3</c:v>
                </c:pt>
                <c:pt idx="9">
                  <c:v>2.6800990000000169E-3</c:v>
                </c:pt>
                <c:pt idx="10">
                  <c:v>2.6800990000000169E-3</c:v>
                </c:pt>
                <c:pt idx="11">
                  <c:v>2.6800990000000169E-3</c:v>
                </c:pt>
                <c:pt idx="12">
                  <c:v>2.6800990000000169E-3</c:v>
                </c:pt>
                <c:pt idx="13">
                  <c:v>2.6800990000000169E-3</c:v>
                </c:pt>
                <c:pt idx="14">
                  <c:v>2.6800990000000169E-3</c:v>
                </c:pt>
                <c:pt idx="15">
                  <c:v>2.6800990000000169E-3</c:v>
                </c:pt>
                <c:pt idx="16">
                  <c:v>2.6800990000000169E-3</c:v>
                </c:pt>
                <c:pt idx="17">
                  <c:v>2.6800990000000169E-3</c:v>
                </c:pt>
                <c:pt idx="18">
                  <c:v>2.6800990000000169E-3</c:v>
                </c:pt>
                <c:pt idx="19">
                  <c:v>2.6800990000000169E-3</c:v>
                </c:pt>
                <c:pt idx="20">
                  <c:v>2.6800990000000169E-3</c:v>
                </c:pt>
                <c:pt idx="21">
                  <c:v>2.6800990000000169E-3</c:v>
                </c:pt>
                <c:pt idx="22">
                  <c:v>2.6800990000000169E-3</c:v>
                </c:pt>
                <c:pt idx="23">
                  <c:v>2.6800990000000169E-3</c:v>
                </c:pt>
                <c:pt idx="24">
                  <c:v>2.6800990000000169E-3</c:v>
                </c:pt>
                <c:pt idx="25">
                  <c:v>2.6800990000000169E-3</c:v>
                </c:pt>
                <c:pt idx="26">
                  <c:v>2.6800990000000169E-3</c:v>
                </c:pt>
                <c:pt idx="27">
                  <c:v>2.6800990000000169E-3</c:v>
                </c:pt>
                <c:pt idx="28">
                  <c:v>2.6800990000000169E-3</c:v>
                </c:pt>
                <c:pt idx="29">
                  <c:v>2.6800990000000169E-3</c:v>
                </c:pt>
                <c:pt idx="30">
                  <c:v>2.6800990000000169E-3</c:v>
                </c:pt>
                <c:pt idx="31">
                  <c:v>2.9672530000000052E-3</c:v>
                </c:pt>
                <c:pt idx="32">
                  <c:v>2.9672530000000052E-3</c:v>
                </c:pt>
                <c:pt idx="33">
                  <c:v>2.9672530000000052E-3</c:v>
                </c:pt>
                <c:pt idx="34">
                  <c:v>2.9672530000000052E-3</c:v>
                </c:pt>
                <c:pt idx="35">
                  <c:v>2.9672530000000052E-3</c:v>
                </c:pt>
                <c:pt idx="36">
                  <c:v>2.9672530000000052E-3</c:v>
                </c:pt>
                <c:pt idx="37">
                  <c:v>2.9672530000000052E-3</c:v>
                </c:pt>
                <c:pt idx="38">
                  <c:v>2.9672530000000052E-3</c:v>
                </c:pt>
                <c:pt idx="39">
                  <c:v>2.9672530000000052E-3</c:v>
                </c:pt>
                <c:pt idx="40">
                  <c:v>2.9672530000000052E-3</c:v>
                </c:pt>
                <c:pt idx="41">
                  <c:v>2.9672530000000052E-3</c:v>
                </c:pt>
                <c:pt idx="42">
                  <c:v>2.9672530000000052E-3</c:v>
                </c:pt>
                <c:pt idx="43">
                  <c:v>2.9672530000000052E-3</c:v>
                </c:pt>
                <c:pt idx="44">
                  <c:v>2.9672530000000052E-3</c:v>
                </c:pt>
                <c:pt idx="45">
                  <c:v>2.9672530000000052E-3</c:v>
                </c:pt>
                <c:pt idx="46">
                  <c:v>2.9672530000000052E-3</c:v>
                </c:pt>
                <c:pt idx="47">
                  <c:v>2.9672530000000052E-3</c:v>
                </c:pt>
                <c:pt idx="48">
                  <c:v>2.9672530000000052E-3</c:v>
                </c:pt>
                <c:pt idx="49">
                  <c:v>2.9672530000000052E-3</c:v>
                </c:pt>
                <c:pt idx="50">
                  <c:v>2.9672530000000052E-3</c:v>
                </c:pt>
                <c:pt idx="51">
                  <c:v>2.9672530000000052E-3</c:v>
                </c:pt>
                <c:pt idx="52">
                  <c:v>2.9672530000000052E-3</c:v>
                </c:pt>
                <c:pt idx="53">
                  <c:v>2.9672530000000052E-3</c:v>
                </c:pt>
                <c:pt idx="54">
                  <c:v>2.9672530000000052E-3</c:v>
                </c:pt>
                <c:pt idx="55">
                  <c:v>2.9672530000000052E-3</c:v>
                </c:pt>
                <c:pt idx="56">
                  <c:v>2.9672530000000052E-3</c:v>
                </c:pt>
                <c:pt idx="57">
                  <c:v>2.9672530000000052E-3</c:v>
                </c:pt>
                <c:pt idx="58">
                  <c:v>2.9672530000000052E-3</c:v>
                </c:pt>
                <c:pt idx="59">
                  <c:v>2.5832280000000012E-3</c:v>
                </c:pt>
                <c:pt idx="60">
                  <c:v>2.5832280000000012E-3</c:v>
                </c:pt>
                <c:pt idx="61">
                  <c:v>2.5832280000000012E-3</c:v>
                </c:pt>
                <c:pt idx="62">
                  <c:v>2.5832280000000012E-3</c:v>
                </c:pt>
                <c:pt idx="63">
                  <c:v>2.5832280000000012E-3</c:v>
                </c:pt>
                <c:pt idx="64">
                  <c:v>2.5832280000000012E-3</c:v>
                </c:pt>
                <c:pt idx="65">
                  <c:v>2.5832280000000012E-3</c:v>
                </c:pt>
                <c:pt idx="66">
                  <c:v>2.5832280000000012E-3</c:v>
                </c:pt>
                <c:pt idx="67">
                  <c:v>2.5832280000000012E-3</c:v>
                </c:pt>
                <c:pt idx="68">
                  <c:v>2.5832280000000012E-3</c:v>
                </c:pt>
                <c:pt idx="69">
                  <c:v>2.5832280000000012E-3</c:v>
                </c:pt>
                <c:pt idx="70">
                  <c:v>2.5832280000000012E-3</c:v>
                </c:pt>
                <c:pt idx="71">
                  <c:v>2.5832280000000012E-3</c:v>
                </c:pt>
                <c:pt idx="72">
                  <c:v>2.5832280000000012E-3</c:v>
                </c:pt>
                <c:pt idx="73">
                  <c:v>2.5832280000000012E-3</c:v>
                </c:pt>
                <c:pt idx="74">
                  <c:v>2.5832280000000012E-3</c:v>
                </c:pt>
                <c:pt idx="75">
                  <c:v>2.5832280000000012E-3</c:v>
                </c:pt>
                <c:pt idx="76">
                  <c:v>2.5832280000000012E-3</c:v>
                </c:pt>
                <c:pt idx="77">
                  <c:v>2.5832280000000012E-3</c:v>
                </c:pt>
                <c:pt idx="78">
                  <c:v>2.5832280000000012E-3</c:v>
                </c:pt>
                <c:pt idx="79">
                  <c:v>2.5832280000000012E-3</c:v>
                </c:pt>
                <c:pt idx="80">
                  <c:v>2.5832280000000012E-3</c:v>
                </c:pt>
                <c:pt idx="81">
                  <c:v>2.5832280000000012E-3</c:v>
                </c:pt>
                <c:pt idx="82">
                  <c:v>2.5832280000000012E-3</c:v>
                </c:pt>
                <c:pt idx="83">
                  <c:v>2.5832280000000012E-3</c:v>
                </c:pt>
                <c:pt idx="84">
                  <c:v>2.5832280000000012E-3</c:v>
                </c:pt>
                <c:pt idx="85">
                  <c:v>2.5832280000000012E-3</c:v>
                </c:pt>
                <c:pt idx="86">
                  <c:v>2.5832280000000012E-3</c:v>
                </c:pt>
                <c:pt idx="87">
                  <c:v>2.5832280000000012E-3</c:v>
                </c:pt>
                <c:pt idx="88">
                  <c:v>2.5832280000000012E-3</c:v>
                </c:pt>
                <c:pt idx="89">
                  <c:v>2.5832280000000012E-3</c:v>
                </c:pt>
                <c:pt idx="90">
                  <c:v>2.66933600000002E-3</c:v>
                </c:pt>
                <c:pt idx="91">
                  <c:v>2.66933600000002E-3</c:v>
                </c:pt>
                <c:pt idx="92">
                  <c:v>2.66933600000002E-3</c:v>
                </c:pt>
                <c:pt idx="93">
                  <c:v>2.66933600000002E-3</c:v>
                </c:pt>
                <c:pt idx="94">
                  <c:v>2.66933600000002E-3</c:v>
                </c:pt>
                <c:pt idx="95">
                  <c:v>2.66933600000002E-3</c:v>
                </c:pt>
                <c:pt idx="96">
                  <c:v>2.66933600000002E-3</c:v>
                </c:pt>
                <c:pt idx="97">
                  <c:v>2.66933600000002E-3</c:v>
                </c:pt>
                <c:pt idx="98">
                  <c:v>2.66933600000002E-3</c:v>
                </c:pt>
                <c:pt idx="99">
                  <c:v>2.66933600000002E-3</c:v>
                </c:pt>
                <c:pt idx="100">
                  <c:v>2.66933600000002E-3</c:v>
                </c:pt>
                <c:pt idx="101">
                  <c:v>2.66933600000002E-3</c:v>
                </c:pt>
                <c:pt idx="102">
                  <c:v>2.66933600000002E-3</c:v>
                </c:pt>
                <c:pt idx="103">
                  <c:v>2.66933600000002E-3</c:v>
                </c:pt>
                <c:pt idx="104">
                  <c:v>2.66933600000002E-3</c:v>
                </c:pt>
                <c:pt idx="105">
                  <c:v>2.66933600000002E-3</c:v>
                </c:pt>
                <c:pt idx="106">
                  <c:v>2.66933600000002E-3</c:v>
                </c:pt>
                <c:pt idx="107">
                  <c:v>2.66933600000002E-3</c:v>
                </c:pt>
                <c:pt idx="108">
                  <c:v>2.66933600000002E-3</c:v>
                </c:pt>
                <c:pt idx="109">
                  <c:v>2.66933600000002E-3</c:v>
                </c:pt>
                <c:pt idx="110">
                  <c:v>2.66933600000002E-3</c:v>
                </c:pt>
                <c:pt idx="111">
                  <c:v>2.66933600000002E-3</c:v>
                </c:pt>
                <c:pt idx="112">
                  <c:v>2.66933600000002E-3</c:v>
                </c:pt>
                <c:pt idx="113">
                  <c:v>2.66933600000002E-3</c:v>
                </c:pt>
                <c:pt idx="114">
                  <c:v>2.66933600000002E-3</c:v>
                </c:pt>
                <c:pt idx="115">
                  <c:v>2.66933600000002E-3</c:v>
                </c:pt>
                <c:pt idx="116">
                  <c:v>2.66933600000002E-3</c:v>
                </c:pt>
                <c:pt idx="117">
                  <c:v>2.66933600000002E-3</c:v>
                </c:pt>
                <c:pt idx="118">
                  <c:v>2.66933600000002E-3</c:v>
                </c:pt>
                <c:pt idx="119">
                  <c:v>2.66933600000002E-3</c:v>
                </c:pt>
                <c:pt idx="120">
                  <c:v>2.5832280000000012E-3</c:v>
                </c:pt>
                <c:pt idx="121">
                  <c:v>2.5832280000000012E-3</c:v>
                </c:pt>
                <c:pt idx="122">
                  <c:v>2.5832280000000012E-3</c:v>
                </c:pt>
                <c:pt idx="123">
                  <c:v>2.5832280000000012E-3</c:v>
                </c:pt>
                <c:pt idx="124">
                  <c:v>2.5832280000000012E-3</c:v>
                </c:pt>
                <c:pt idx="125">
                  <c:v>2.5832280000000012E-3</c:v>
                </c:pt>
                <c:pt idx="126">
                  <c:v>2.5832280000000012E-3</c:v>
                </c:pt>
                <c:pt idx="127">
                  <c:v>2.5832280000000012E-3</c:v>
                </c:pt>
                <c:pt idx="128">
                  <c:v>2.5832280000000012E-3</c:v>
                </c:pt>
                <c:pt idx="129">
                  <c:v>2.5832280000000012E-3</c:v>
                </c:pt>
                <c:pt idx="130">
                  <c:v>2.5832280000000012E-3</c:v>
                </c:pt>
                <c:pt idx="131">
                  <c:v>2.5832280000000012E-3</c:v>
                </c:pt>
                <c:pt idx="132">
                  <c:v>2.5832280000000012E-3</c:v>
                </c:pt>
                <c:pt idx="133">
                  <c:v>2.5832280000000012E-3</c:v>
                </c:pt>
                <c:pt idx="134">
                  <c:v>2.5832280000000012E-3</c:v>
                </c:pt>
                <c:pt idx="135">
                  <c:v>2.5832280000000012E-3</c:v>
                </c:pt>
                <c:pt idx="136">
                  <c:v>2.5832280000000012E-3</c:v>
                </c:pt>
                <c:pt idx="137">
                  <c:v>2.5832280000000012E-3</c:v>
                </c:pt>
                <c:pt idx="138">
                  <c:v>2.5832280000000012E-3</c:v>
                </c:pt>
                <c:pt idx="139">
                  <c:v>2.5832280000000012E-3</c:v>
                </c:pt>
                <c:pt idx="140">
                  <c:v>2.5832280000000012E-3</c:v>
                </c:pt>
                <c:pt idx="141">
                  <c:v>2.5832280000000012E-3</c:v>
                </c:pt>
                <c:pt idx="142">
                  <c:v>2.5832280000000012E-3</c:v>
                </c:pt>
                <c:pt idx="143">
                  <c:v>2.5832280000000012E-3</c:v>
                </c:pt>
                <c:pt idx="144">
                  <c:v>2.5832280000000012E-3</c:v>
                </c:pt>
                <c:pt idx="145">
                  <c:v>2.5832280000000012E-3</c:v>
                </c:pt>
                <c:pt idx="146">
                  <c:v>2.5832280000000012E-3</c:v>
                </c:pt>
                <c:pt idx="147">
                  <c:v>2.5832280000000012E-3</c:v>
                </c:pt>
                <c:pt idx="148">
                  <c:v>2.5832280000000012E-3</c:v>
                </c:pt>
                <c:pt idx="149">
                  <c:v>2.5832280000000012E-3</c:v>
                </c:pt>
                <c:pt idx="150">
                  <c:v>2.5832280000000012E-3</c:v>
                </c:pt>
                <c:pt idx="151">
                  <c:v>2.7027029999999999E-3</c:v>
                </c:pt>
                <c:pt idx="152">
                  <c:v>2.7027029999999999E-3</c:v>
                </c:pt>
                <c:pt idx="153">
                  <c:v>2.7027029999999999E-3</c:v>
                </c:pt>
                <c:pt idx="154">
                  <c:v>2.7027029999999999E-3</c:v>
                </c:pt>
                <c:pt idx="155">
                  <c:v>2.7027029999999999E-3</c:v>
                </c:pt>
                <c:pt idx="156">
                  <c:v>2.7027029999999999E-3</c:v>
                </c:pt>
                <c:pt idx="157">
                  <c:v>2.7027029999999999E-3</c:v>
                </c:pt>
                <c:pt idx="158">
                  <c:v>2.7027029999999999E-3</c:v>
                </c:pt>
                <c:pt idx="159">
                  <c:v>2.7027029999999999E-3</c:v>
                </c:pt>
                <c:pt idx="160">
                  <c:v>2.7027029999999999E-3</c:v>
                </c:pt>
                <c:pt idx="161">
                  <c:v>2.7027029999999999E-3</c:v>
                </c:pt>
                <c:pt idx="162">
                  <c:v>2.7027029999999999E-3</c:v>
                </c:pt>
                <c:pt idx="163">
                  <c:v>2.7027029999999999E-3</c:v>
                </c:pt>
                <c:pt idx="164">
                  <c:v>2.7027029999999999E-3</c:v>
                </c:pt>
                <c:pt idx="165">
                  <c:v>2.7027029999999999E-3</c:v>
                </c:pt>
                <c:pt idx="166">
                  <c:v>2.7027029999999999E-3</c:v>
                </c:pt>
                <c:pt idx="167">
                  <c:v>2.7027029999999999E-3</c:v>
                </c:pt>
                <c:pt idx="168">
                  <c:v>2.7027029999999999E-3</c:v>
                </c:pt>
                <c:pt idx="169">
                  <c:v>2.7027029999999999E-3</c:v>
                </c:pt>
                <c:pt idx="170">
                  <c:v>2.7027029999999999E-3</c:v>
                </c:pt>
                <c:pt idx="171">
                  <c:v>2.7027029999999999E-3</c:v>
                </c:pt>
                <c:pt idx="172">
                  <c:v>2.7027029999999999E-3</c:v>
                </c:pt>
                <c:pt idx="173">
                  <c:v>2.7027029999999999E-3</c:v>
                </c:pt>
                <c:pt idx="174">
                  <c:v>2.7027029999999999E-3</c:v>
                </c:pt>
                <c:pt idx="175">
                  <c:v>2.7027029999999999E-3</c:v>
                </c:pt>
                <c:pt idx="176">
                  <c:v>2.7027029999999999E-3</c:v>
                </c:pt>
                <c:pt idx="177">
                  <c:v>2.7027029999999999E-3</c:v>
                </c:pt>
                <c:pt idx="178">
                  <c:v>2.7027029999999999E-3</c:v>
                </c:pt>
                <c:pt idx="179">
                  <c:v>2.7027029999999999E-3</c:v>
                </c:pt>
                <c:pt idx="180">
                  <c:v>2.7027029999999999E-3</c:v>
                </c:pt>
                <c:pt idx="181">
                  <c:v>2.6155190000000002E-3</c:v>
                </c:pt>
                <c:pt idx="182">
                  <c:v>2.6155190000000002E-3</c:v>
                </c:pt>
                <c:pt idx="183">
                  <c:v>2.6155190000000002E-3</c:v>
                </c:pt>
                <c:pt idx="184">
                  <c:v>2.6155190000000002E-3</c:v>
                </c:pt>
                <c:pt idx="185">
                  <c:v>2.6155190000000002E-3</c:v>
                </c:pt>
                <c:pt idx="186">
                  <c:v>2.6155190000000002E-3</c:v>
                </c:pt>
                <c:pt idx="187">
                  <c:v>2.6155190000000002E-3</c:v>
                </c:pt>
                <c:pt idx="188">
                  <c:v>2.6155190000000002E-3</c:v>
                </c:pt>
                <c:pt idx="189">
                  <c:v>2.6155190000000002E-3</c:v>
                </c:pt>
                <c:pt idx="190">
                  <c:v>2.6155190000000002E-3</c:v>
                </c:pt>
                <c:pt idx="191">
                  <c:v>2.6155190000000002E-3</c:v>
                </c:pt>
                <c:pt idx="192">
                  <c:v>2.6155190000000002E-3</c:v>
                </c:pt>
                <c:pt idx="193">
                  <c:v>2.6155190000000002E-3</c:v>
                </c:pt>
                <c:pt idx="194">
                  <c:v>2.6155190000000002E-3</c:v>
                </c:pt>
                <c:pt idx="195">
                  <c:v>2.6155190000000002E-3</c:v>
                </c:pt>
                <c:pt idx="196">
                  <c:v>2.6155190000000002E-3</c:v>
                </c:pt>
                <c:pt idx="197">
                  <c:v>2.6155190000000002E-3</c:v>
                </c:pt>
                <c:pt idx="198">
                  <c:v>2.6155190000000002E-3</c:v>
                </c:pt>
                <c:pt idx="199">
                  <c:v>2.6155190000000002E-3</c:v>
                </c:pt>
                <c:pt idx="200">
                  <c:v>2.6155190000000002E-3</c:v>
                </c:pt>
                <c:pt idx="201">
                  <c:v>2.6155190000000002E-3</c:v>
                </c:pt>
                <c:pt idx="202">
                  <c:v>2.6155190000000002E-3</c:v>
                </c:pt>
                <c:pt idx="203">
                  <c:v>2.6155190000000002E-3</c:v>
                </c:pt>
                <c:pt idx="204">
                  <c:v>2.6155190000000002E-3</c:v>
                </c:pt>
                <c:pt idx="205">
                  <c:v>2.6155190000000002E-3</c:v>
                </c:pt>
                <c:pt idx="206">
                  <c:v>2.6155190000000002E-3</c:v>
                </c:pt>
                <c:pt idx="207">
                  <c:v>2.6155190000000002E-3</c:v>
                </c:pt>
                <c:pt idx="208">
                  <c:v>2.6155190000000002E-3</c:v>
                </c:pt>
                <c:pt idx="209">
                  <c:v>2.6155190000000002E-3</c:v>
                </c:pt>
                <c:pt idx="210">
                  <c:v>2.6155190000000002E-3</c:v>
                </c:pt>
                <c:pt idx="211">
                  <c:v>2.6155190000000002E-3</c:v>
                </c:pt>
                <c:pt idx="212">
                  <c:v>2.6155190000000002E-3</c:v>
                </c:pt>
                <c:pt idx="213">
                  <c:v>2.6155190000000002E-3</c:v>
                </c:pt>
                <c:pt idx="214">
                  <c:v>2.6155190000000002E-3</c:v>
                </c:pt>
                <c:pt idx="215">
                  <c:v>2.6155190000000002E-3</c:v>
                </c:pt>
                <c:pt idx="216">
                  <c:v>2.6155190000000002E-3</c:v>
                </c:pt>
                <c:pt idx="217">
                  <c:v>2.6155190000000002E-3</c:v>
                </c:pt>
                <c:pt idx="218">
                  <c:v>2.6155190000000002E-3</c:v>
                </c:pt>
                <c:pt idx="219">
                  <c:v>2.6155190000000002E-3</c:v>
                </c:pt>
                <c:pt idx="220">
                  <c:v>2.6155190000000002E-3</c:v>
                </c:pt>
                <c:pt idx="221">
                  <c:v>2.6155190000000002E-3</c:v>
                </c:pt>
                <c:pt idx="222">
                  <c:v>2.6155190000000002E-3</c:v>
                </c:pt>
                <c:pt idx="223">
                  <c:v>2.6155190000000002E-3</c:v>
                </c:pt>
                <c:pt idx="224">
                  <c:v>2.6155190000000002E-3</c:v>
                </c:pt>
                <c:pt idx="225">
                  <c:v>2.6155190000000002E-3</c:v>
                </c:pt>
                <c:pt idx="226">
                  <c:v>2.6155190000000002E-3</c:v>
                </c:pt>
                <c:pt idx="227">
                  <c:v>2.6155190000000002E-3</c:v>
                </c:pt>
                <c:pt idx="228">
                  <c:v>2.6155190000000002E-3</c:v>
                </c:pt>
                <c:pt idx="229">
                  <c:v>2.6155190000000002E-3</c:v>
                </c:pt>
                <c:pt idx="230">
                  <c:v>2.6155190000000002E-3</c:v>
                </c:pt>
                <c:pt idx="231">
                  <c:v>2.6155190000000002E-3</c:v>
                </c:pt>
                <c:pt idx="232">
                  <c:v>2.6155190000000002E-3</c:v>
                </c:pt>
                <c:pt idx="233">
                  <c:v>2.6155190000000002E-3</c:v>
                </c:pt>
                <c:pt idx="234">
                  <c:v>2.6155190000000002E-3</c:v>
                </c:pt>
                <c:pt idx="235">
                  <c:v>2.6155190000000002E-3</c:v>
                </c:pt>
                <c:pt idx="236">
                  <c:v>2.6155190000000002E-3</c:v>
                </c:pt>
                <c:pt idx="237">
                  <c:v>2.6155190000000002E-3</c:v>
                </c:pt>
                <c:pt idx="238">
                  <c:v>2.6155190000000002E-3</c:v>
                </c:pt>
                <c:pt idx="239">
                  <c:v>2.6155190000000002E-3</c:v>
                </c:pt>
                <c:pt idx="240">
                  <c:v>2.6155190000000002E-3</c:v>
                </c:pt>
                <c:pt idx="241">
                  <c:v>2.6155190000000002E-3</c:v>
                </c:pt>
                <c:pt idx="242">
                  <c:v>2.6155190000000002E-3</c:v>
                </c:pt>
                <c:pt idx="243">
                  <c:v>2.9696359999999999E-3</c:v>
                </c:pt>
                <c:pt idx="244">
                  <c:v>2.9696359999999999E-3</c:v>
                </c:pt>
                <c:pt idx="245">
                  <c:v>2.9696359999999999E-3</c:v>
                </c:pt>
                <c:pt idx="246">
                  <c:v>2.9696359999999999E-3</c:v>
                </c:pt>
                <c:pt idx="247">
                  <c:v>2.9696359999999999E-3</c:v>
                </c:pt>
                <c:pt idx="248">
                  <c:v>2.9696359999999999E-3</c:v>
                </c:pt>
                <c:pt idx="249">
                  <c:v>2.9696359999999999E-3</c:v>
                </c:pt>
                <c:pt idx="250">
                  <c:v>2.9696359999999999E-3</c:v>
                </c:pt>
                <c:pt idx="251">
                  <c:v>2.9696359999999999E-3</c:v>
                </c:pt>
                <c:pt idx="252">
                  <c:v>2.9696359999999999E-3</c:v>
                </c:pt>
                <c:pt idx="253">
                  <c:v>2.9696359999999999E-3</c:v>
                </c:pt>
                <c:pt idx="254">
                  <c:v>2.9696359999999999E-3</c:v>
                </c:pt>
                <c:pt idx="255">
                  <c:v>2.9696359999999999E-3</c:v>
                </c:pt>
                <c:pt idx="256">
                  <c:v>2.9696359999999999E-3</c:v>
                </c:pt>
                <c:pt idx="257">
                  <c:v>2.9696359999999999E-3</c:v>
                </c:pt>
                <c:pt idx="258">
                  <c:v>2.9696359999999999E-3</c:v>
                </c:pt>
                <c:pt idx="259">
                  <c:v>2.9696359999999999E-3</c:v>
                </c:pt>
                <c:pt idx="260">
                  <c:v>2.9696359999999999E-3</c:v>
                </c:pt>
                <c:pt idx="261">
                  <c:v>2.9696359999999999E-3</c:v>
                </c:pt>
                <c:pt idx="262">
                  <c:v>2.9696359999999999E-3</c:v>
                </c:pt>
                <c:pt idx="263">
                  <c:v>2.9696359999999999E-3</c:v>
                </c:pt>
                <c:pt idx="264">
                  <c:v>2.9696359999999999E-3</c:v>
                </c:pt>
                <c:pt idx="265">
                  <c:v>2.9696359999999999E-3</c:v>
                </c:pt>
                <c:pt idx="266">
                  <c:v>2.9696359999999999E-3</c:v>
                </c:pt>
                <c:pt idx="267">
                  <c:v>2.9696359999999999E-3</c:v>
                </c:pt>
                <c:pt idx="268">
                  <c:v>2.9696359999999999E-3</c:v>
                </c:pt>
                <c:pt idx="269">
                  <c:v>2.9696359999999999E-3</c:v>
                </c:pt>
                <c:pt idx="270">
                  <c:v>2.9696359999999999E-3</c:v>
                </c:pt>
                <c:pt idx="271">
                  <c:v>2.9696359999999999E-3</c:v>
                </c:pt>
                <c:pt idx="272">
                  <c:v>2.9696359999999999E-3</c:v>
                </c:pt>
                <c:pt idx="273">
                  <c:v>2.8738419999999997E-3</c:v>
                </c:pt>
                <c:pt idx="274">
                  <c:v>2.8738419999999997E-3</c:v>
                </c:pt>
                <c:pt idx="275">
                  <c:v>2.8738419999999997E-3</c:v>
                </c:pt>
                <c:pt idx="276">
                  <c:v>2.8738419999999997E-3</c:v>
                </c:pt>
                <c:pt idx="277">
                  <c:v>2.8738419999999997E-3</c:v>
                </c:pt>
                <c:pt idx="278">
                  <c:v>2.8738419999999997E-3</c:v>
                </c:pt>
                <c:pt idx="279">
                  <c:v>2.8738419999999997E-3</c:v>
                </c:pt>
                <c:pt idx="280">
                  <c:v>2.8738419999999997E-3</c:v>
                </c:pt>
                <c:pt idx="281">
                  <c:v>2.8738419999999997E-3</c:v>
                </c:pt>
                <c:pt idx="282">
                  <c:v>2.8738419999999997E-3</c:v>
                </c:pt>
                <c:pt idx="283">
                  <c:v>2.8738419999999997E-3</c:v>
                </c:pt>
                <c:pt idx="284">
                  <c:v>2.8738419999999997E-3</c:v>
                </c:pt>
                <c:pt idx="285">
                  <c:v>2.8738419999999997E-3</c:v>
                </c:pt>
                <c:pt idx="286">
                  <c:v>2.8738419999999997E-3</c:v>
                </c:pt>
                <c:pt idx="287">
                  <c:v>2.8738419999999997E-3</c:v>
                </c:pt>
                <c:pt idx="288">
                  <c:v>2.8738419999999997E-3</c:v>
                </c:pt>
                <c:pt idx="289">
                  <c:v>2.8738419999999997E-3</c:v>
                </c:pt>
                <c:pt idx="290">
                  <c:v>2.8738419999999997E-3</c:v>
                </c:pt>
                <c:pt idx="291">
                  <c:v>2.8738419999999997E-3</c:v>
                </c:pt>
                <c:pt idx="292">
                  <c:v>2.8738419999999997E-3</c:v>
                </c:pt>
                <c:pt idx="293">
                  <c:v>2.8738419999999997E-3</c:v>
                </c:pt>
                <c:pt idx="294">
                  <c:v>2.8738419999999997E-3</c:v>
                </c:pt>
                <c:pt idx="295">
                  <c:v>2.8738419999999997E-3</c:v>
                </c:pt>
                <c:pt idx="296">
                  <c:v>2.8738419999999997E-3</c:v>
                </c:pt>
                <c:pt idx="297">
                  <c:v>2.8738419999999997E-3</c:v>
                </c:pt>
                <c:pt idx="298">
                  <c:v>2.8738419999999997E-3</c:v>
                </c:pt>
                <c:pt idx="299">
                  <c:v>2.8738419999999997E-3</c:v>
                </c:pt>
                <c:pt idx="300">
                  <c:v>2.8738419999999997E-3</c:v>
                </c:pt>
                <c:pt idx="301">
                  <c:v>2.8738419999999997E-3</c:v>
                </c:pt>
                <c:pt idx="302">
                  <c:v>2.8738419999999997E-3</c:v>
                </c:pt>
                <c:pt idx="303">
                  <c:v>2.8738419999999997E-3</c:v>
                </c:pt>
                <c:pt idx="304">
                  <c:v>2.9696359999999999E-3</c:v>
                </c:pt>
                <c:pt idx="305">
                  <c:v>2.9696359999999999E-3</c:v>
                </c:pt>
                <c:pt idx="306">
                  <c:v>2.9696359999999999E-3</c:v>
                </c:pt>
                <c:pt idx="307">
                  <c:v>2.9696359999999999E-3</c:v>
                </c:pt>
                <c:pt idx="308">
                  <c:v>2.9696359999999999E-3</c:v>
                </c:pt>
                <c:pt idx="309">
                  <c:v>2.9696359999999999E-3</c:v>
                </c:pt>
                <c:pt idx="310">
                  <c:v>2.9696359999999999E-3</c:v>
                </c:pt>
                <c:pt idx="311">
                  <c:v>2.9696359999999999E-3</c:v>
                </c:pt>
                <c:pt idx="312">
                  <c:v>2.9696359999999999E-3</c:v>
                </c:pt>
                <c:pt idx="313">
                  <c:v>2.9696359999999999E-3</c:v>
                </c:pt>
                <c:pt idx="314">
                  <c:v>2.9696359999999999E-3</c:v>
                </c:pt>
                <c:pt idx="315">
                  <c:v>2.9696359999999999E-3</c:v>
                </c:pt>
                <c:pt idx="316">
                  <c:v>2.9696359999999999E-3</c:v>
                </c:pt>
                <c:pt idx="317">
                  <c:v>2.9696359999999999E-3</c:v>
                </c:pt>
                <c:pt idx="318">
                  <c:v>2.9696359999999999E-3</c:v>
                </c:pt>
                <c:pt idx="319">
                  <c:v>2.9696359999999999E-3</c:v>
                </c:pt>
                <c:pt idx="320">
                  <c:v>2.9696359999999999E-3</c:v>
                </c:pt>
                <c:pt idx="321">
                  <c:v>2.9696359999999999E-3</c:v>
                </c:pt>
                <c:pt idx="322">
                  <c:v>2.9696359999999999E-3</c:v>
                </c:pt>
                <c:pt idx="323">
                  <c:v>2.9696359999999999E-3</c:v>
                </c:pt>
                <c:pt idx="324">
                  <c:v>2.9696359999999999E-3</c:v>
                </c:pt>
                <c:pt idx="325">
                  <c:v>2.9696359999999999E-3</c:v>
                </c:pt>
                <c:pt idx="326">
                  <c:v>2.9696359999999999E-3</c:v>
                </c:pt>
                <c:pt idx="327">
                  <c:v>2.9696359999999999E-3</c:v>
                </c:pt>
                <c:pt idx="328">
                  <c:v>2.9696359999999999E-3</c:v>
                </c:pt>
                <c:pt idx="329">
                  <c:v>2.9696359999999999E-3</c:v>
                </c:pt>
                <c:pt idx="330">
                  <c:v>2.9696359999999999E-3</c:v>
                </c:pt>
                <c:pt idx="331">
                  <c:v>2.9696359999999999E-3</c:v>
                </c:pt>
                <c:pt idx="332">
                  <c:v>2.9696359999999999E-3</c:v>
                </c:pt>
                <c:pt idx="333">
                  <c:v>2.9696359999999999E-3</c:v>
                </c:pt>
                <c:pt idx="334">
                  <c:v>2.6800990000000169E-3</c:v>
                </c:pt>
                <c:pt idx="335">
                  <c:v>2.6800990000000169E-3</c:v>
                </c:pt>
                <c:pt idx="336">
                  <c:v>2.6800990000000169E-3</c:v>
                </c:pt>
                <c:pt idx="337">
                  <c:v>2.6800990000000169E-3</c:v>
                </c:pt>
                <c:pt idx="338">
                  <c:v>2.6800990000000169E-3</c:v>
                </c:pt>
                <c:pt idx="339">
                  <c:v>2.6800990000000169E-3</c:v>
                </c:pt>
                <c:pt idx="340">
                  <c:v>2.6800990000000169E-3</c:v>
                </c:pt>
                <c:pt idx="341">
                  <c:v>2.6800990000000169E-3</c:v>
                </c:pt>
                <c:pt idx="342">
                  <c:v>2.6800990000000169E-3</c:v>
                </c:pt>
                <c:pt idx="343">
                  <c:v>2.6800990000000169E-3</c:v>
                </c:pt>
                <c:pt idx="344">
                  <c:v>2.6800990000000169E-3</c:v>
                </c:pt>
                <c:pt idx="345">
                  <c:v>2.6800990000000169E-3</c:v>
                </c:pt>
                <c:pt idx="346">
                  <c:v>2.6800990000000169E-3</c:v>
                </c:pt>
                <c:pt idx="347">
                  <c:v>2.6800990000000169E-3</c:v>
                </c:pt>
                <c:pt idx="348">
                  <c:v>2.6800990000000169E-3</c:v>
                </c:pt>
                <c:pt idx="349">
                  <c:v>2.6800990000000169E-3</c:v>
                </c:pt>
                <c:pt idx="350">
                  <c:v>2.6800990000000169E-3</c:v>
                </c:pt>
                <c:pt idx="351">
                  <c:v>2.6800990000000169E-3</c:v>
                </c:pt>
                <c:pt idx="352">
                  <c:v>2.6800990000000169E-3</c:v>
                </c:pt>
                <c:pt idx="353">
                  <c:v>2.6800990000000169E-3</c:v>
                </c:pt>
                <c:pt idx="354">
                  <c:v>2.6800990000000169E-3</c:v>
                </c:pt>
                <c:pt idx="355">
                  <c:v>2.6800990000000169E-3</c:v>
                </c:pt>
                <c:pt idx="356">
                  <c:v>2.6800990000000169E-3</c:v>
                </c:pt>
                <c:pt idx="357">
                  <c:v>2.6800990000000169E-3</c:v>
                </c:pt>
                <c:pt idx="358">
                  <c:v>2.6800990000000169E-3</c:v>
                </c:pt>
                <c:pt idx="359">
                  <c:v>2.6800990000000169E-3</c:v>
                </c:pt>
                <c:pt idx="360">
                  <c:v>2.6800990000000169E-3</c:v>
                </c:pt>
                <c:pt idx="361">
                  <c:v>2.6800990000000169E-3</c:v>
                </c:pt>
                <c:pt idx="362">
                  <c:v>2.6800990000000169E-3</c:v>
                </c:pt>
                <c:pt idx="363">
                  <c:v>2.6800990000000169E-3</c:v>
                </c:pt>
                <c:pt idx="364">
                  <c:v>2.6800990000000169E-3</c:v>
                </c:pt>
              </c:numCache>
            </c:numRef>
          </c:val>
        </c:ser>
        <c:ser>
          <c:idx val="13"/>
          <c:order val="15"/>
          <c:tx>
            <c:strRef>
              <c:f>'EPA Profiles by SCC - Small EGU'!$AM$2</c:f>
              <c:strCache>
                <c:ptCount val="1"/>
                <c:pt idx="0">
                  <c:v>Gas 14 -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EGU'!$AM$3:$AM$367</c:f>
              <c:numCache>
                <c:formatCode>#,##0.000000</c:formatCode>
                <c:ptCount val="365"/>
                <c:pt idx="0">
                  <c:v>2.6720749999999999E-3</c:v>
                </c:pt>
                <c:pt idx="1">
                  <c:v>2.6720749999999999E-3</c:v>
                </c:pt>
                <c:pt idx="2">
                  <c:v>2.6720749999999999E-3</c:v>
                </c:pt>
                <c:pt idx="3">
                  <c:v>2.6720749999999999E-3</c:v>
                </c:pt>
                <c:pt idx="4">
                  <c:v>2.6720749999999999E-3</c:v>
                </c:pt>
                <c:pt idx="5">
                  <c:v>2.6720749999999999E-3</c:v>
                </c:pt>
                <c:pt idx="6">
                  <c:v>2.6720749999999999E-3</c:v>
                </c:pt>
                <c:pt idx="7">
                  <c:v>2.6720749999999999E-3</c:v>
                </c:pt>
                <c:pt idx="8">
                  <c:v>2.6720749999999999E-3</c:v>
                </c:pt>
                <c:pt idx="9">
                  <c:v>2.6720749999999999E-3</c:v>
                </c:pt>
                <c:pt idx="10">
                  <c:v>2.6720749999999999E-3</c:v>
                </c:pt>
                <c:pt idx="11">
                  <c:v>2.6720749999999999E-3</c:v>
                </c:pt>
                <c:pt idx="12">
                  <c:v>2.6720749999999999E-3</c:v>
                </c:pt>
                <c:pt idx="13">
                  <c:v>2.6720749999999999E-3</c:v>
                </c:pt>
                <c:pt idx="14">
                  <c:v>2.6720749999999999E-3</c:v>
                </c:pt>
                <c:pt idx="15">
                  <c:v>2.6720749999999999E-3</c:v>
                </c:pt>
                <c:pt idx="16">
                  <c:v>2.6720749999999999E-3</c:v>
                </c:pt>
                <c:pt idx="17">
                  <c:v>2.6720749999999999E-3</c:v>
                </c:pt>
                <c:pt idx="18">
                  <c:v>2.6720749999999999E-3</c:v>
                </c:pt>
                <c:pt idx="19">
                  <c:v>2.6720749999999999E-3</c:v>
                </c:pt>
                <c:pt idx="20">
                  <c:v>2.6720749999999999E-3</c:v>
                </c:pt>
                <c:pt idx="21">
                  <c:v>2.6720749999999999E-3</c:v>
                </c:pt>
                <c:pt idx="22">
                  <c:v>2.6720749999999999E-3</c:v>
                </c:pt>
                <c:pt idx="23">
                  <c:v>2.6720749999999999E-3</c:v>
                </c:pt>
                <c:pt idx="24">
                  <c:v>2.6720749999999999E-3</c:v>
                </c:pt>
                <c:pt idx="25">
                  <c:v>2.6720749999999999E-3</c:v>
                </c:pt>
                <c:pt idx="26">
                  <c:v>2.6720749999999999E-3</c:v>
                </c:pt>
                <c:pt idx="27">
                  <c:v>2.6720749999999999E-3</c:v>
                </c:pt>
                <c:pt idx="28">
                  <c:v>2.6720749999999999E-3</c:v>
                </c:pt>
                <c:pt idx="29">
                  <c:v>2.6720749999999999E-3</c:v>
                </c:pt>
                <c:pt idx="30">
                  <c:v>2.6720749999999999E-3</c:v>
                </c:pt>
                <c:pt idx="31">
                  <c:v>2.9583690000000002E-3</c:v>
                </c:pt>
                <c:pt idx="32">
                  <c:v>2.9583690000000002E-3</c:v>
                </c:pt>
                <c:pt idx="33">
                  <c:v>2.9583690000000002E-3</c:v>
                </c:pt>
                <c:pt idx="34">
                  <c:v>2.9583690000000002E-3</c:v>
                </c:pt>
                <c:pt idx="35">
                  <c:v>2.9583690000000002E-3</c:v>
                </c:pt>
                <c:pt idx="36">
                  <c:v>2.9583690000000002E-3</c:v>
                </c:pt>
                <c:pt idx="37">
                  <c:v>2.9583690000000002E-3</c:v>
                </c:pt>
                <c:pt idx="38">
                  <c:v>2.9583690000000002E-3</c:v>
                </c:pt>
                <c:pt idx="39">
                  <c:v>2.9583690000000002E-3</c:v>
                </c:pt>
                <c:pt idx="40">
                  <c:v>2.9583690000000002E-3</c:v>
                </c:pt>
                <c:pt idx="41">
                  <c:v>2.9583690000000002E-3</c:v>
                </c:pt>
                <c:pt idx="42">
                  <c:v>2.9583690000000002E-3</c:v>
                </c:pt>
                <c:pt idx="43">
                  <c:v>2.9583690000000002E-3</c:v>
                </c:pt>
                <c:pt idx="44">
                  <c:v>2.9583690000000002E-3</c:v>
                </c:pt>
                <c:pt idx="45">
                  <c:v>2.9583690000000002E-3</c:v>
                </c:pt>
                <c:pt idx="46">
                  <c:v>2.9583690000000002E-3</c:v>
                </c:pt>
                <c:pt idx="47">
                  <c:v>2.9583690000000002E-3</c:v>
                </c:pt>
                <c:pt idx="48">
                  <c:v>2.9583690000000002E-3</c:v>
                </c:pt>
                <c:pt idx="49">
                  <c:v>2.9583690000000002E-3</c:v>
                </c:pt>
                <c:pt idx="50">
                  <c:v>2.9583690000000002E-3</c:v>
                </c:pt>
                <c:pt idx="51">
                  <c:v>2.9583690000000002E-3</c:v>
                </c:pt>
                <c:pt idx="52">
                  <c:v>2.9583690000000002E-3</c:v>
                </c:pt>
                <c:pt idx="53">
                  <c:v>2.9583690000000002E-3</c:v>
                </c:pt>
                <c:pt idx="54">
                  <c:v>2.9583690000000002E-3</c:v>
                </c:pt>
                <c:pt idx="55">
                  <c:v>2.9583690000000002E-3</c:v>
                </c:pt>
                <c:pt idx="56">
                  <c:v>2.9583690000000002E-3</c:v>
                </c:pt>
                <c:pt idx="57">
                  <c:v>2.9583690000000002E-3</c:v>
                </c:pt>
                <c:pt idx="58">
                  <c:v>2.9583690000000002E-3</c:v>
                </c:pt>
                <c:pt idx="59">
                  <c:v>2.7042690000000052E-3</c:v>
                </c:pt>
                <c:pt idx="60">
                  <c:v>2.7042690000000052E-3</c:v>
                </c:pt>
                <c:pt idx="61">
                  <c:v>2.7042690000000052E-3</c:v>
                </c:pt>
                <c:pt idx="62">
                  <c:v>2.7042690000000052E-3</c:v>
                </c:pt>
                <c:pt idx="63">
                  <c:v>2.7042690000000052E-3</c:v>
                </c:pt>
                <c:pt idx="64">
                  <c:v>2.7042690000000052E-3</c:v>
                </c:pt>
                <c:pt idx="65">
                  <c:v>2.7042690000000052E-3</c:v>
                </c:pt>
                <c:pt idx="66">
                  <c:v>2.7042690000000052E-3</c:v>
                </c:pt>
                <c:pt idx="67">
                  <c:v>2.7042690000000052E-3</c:v>
                </c:pt>
                <c:pt idx="68">
                  <c:v>2.7042690000000052E-3</c:v>
                </c:pt>
                <c:pt idx="69">
                  <c:v>2.7042690000000052E-3</c:v>
                </c:pt>
                <c:pt idx="70">
                  <c:v>2.7042690000000052E-3</c:v>
                </c:pt>
                <c:pt idx="71">
                  <c:v>2.7042690000000052E-3</c:v>
                </c:pt>
                <c:pt idx="72">
                  <c:v>2.7042690000000052E-3</c:v>
                </c:pt>
                <c:pt idx="73">
                  <c:v>2.7042690000000052E-3</c:v>
                </c:pt>
                <c:pt idx="74">
                  <c:v>2.7042690000000052E-3</c:v>
                </c:pt>
                <c:pt idx="75">
                  <c:v>2.7042690000000052E-3</c:v>
                </c:pt>
                <c:pt idx="76">
                  <c:v>2.7042690000000052E-3</c:v>
                </c:pt>
                <c:pt idx="77">
                  <c:v>2.7042690000000052E-3</c:v>
                </c:pt>
                <c:pt idx="78">
                  <c:v>2.7042690000000052E-3</c:v>
                </c:pt>
                <c:pt idx="79">
                  <c:v>2.7042690000000052E-3</c:v>
                </c:pt>
                <c:pt idx="80">
                  <c:v>2.7042690000000052E-3</c:v>
                </c:pt>
                <c:pt idx="81">
                  <c:v>2.7042690000000052E-3</c:v>
                </c:pt>
                <c:pt idx="82">
                  <c:v>2.7042690000000052E-3</c:v>
                </c:pt>
                <c:pt idx="83">
                  <c:v>2.7042690000000052E-3</c:v>
                </c:pt>
                <c:pt idx="84">
                  <c:v>2.7042690000000052E-3</c:v>
                </c:pt>
                <c:pt idx="85">
                  <c:v>2.7042690000000052E-3</c:v>
                </c:pt>
                <c:pt idx="86">
                  <c:v>2.7042690000000052E-3</c:v>
                </c:pt>
                <c:pt idx="87">
                  <c:v>2.7042690000000052E-3</c:v>
                </c:pt>
                <c:pt idx="88">
                  <c:v>2.7042690000000052E-3</c:v>
                </c:pt>
                <c:pt idx="89">
                  <c:v>2.7042690000000052E-3</c:v>
                </c:pt>
                <c:pt idx="90">
                  <c:v>2.7944110000000162E-3</c:v>
                </c:pt>
                <c:pt idx="91">
                  <c:v>2.7944110000000162E-3</c:v>
                </c:pt>
                <c:pt idx="92">
                  <c:v>2.7944110000000162E-3</c:v>
                </c:pt>
                <c:pt idx="93">
                  <c:v>2.7944110000000162E-3</c:v>
                </c:pt>
                <c:pt idx="94">
                  <c:v>2.7944110000000162E-3</c:v>
                </c:pt>
                <c:pt idx="95">
                  <c:v>2.7944110000000162E-3</c:v>
                </c:pt>
                <c:pt idx="96">
                  <c:v>2.7944110000000162E-3</c:v>
                </c:pt>
                <c:pt idx="97">
                  <c:v>2.7944110000000162E-3</c:v>
                </c:pt>
                <c:pt idx="98">
                  <c:v>2.7944110000000162E-3</c:v>
                </c:pt>
                <c:pt idx="99">
                  <c:v>2.7944110000000162E-3</c:v>
                </c:pt>
                <c:pt idx="100">
                  <c:v>2.7944110000000162E-3</c:v>
                </c:pt>
                <c:pt idx="101">
                  <c:v>2.7944110000000162E-3</c:v>
                </c:pt>
                <c:pt idx="102">
                  <c:v>2.7944110000000162E-3</c:v>
                </c:pt>
                <c:pt idx="103">
                  <c:v>2.7944110000000162E-3</c:v>
                </c:pt>
                <c:pt idx="104">
                  <c:v>2.7944110000000162E-3</c:v>
                </c:pt>
                <c:pt idx="105">
                  <c:v>2.7944110000000162E-3</c:v>
                </c:pt>
                <c:pt idx="106">
                  <c:v>2.7944110000000162E-3</c:v>
                </c:pt>
                <c:pt idx="107">
                  <c:v>2.7944110000000162E-3</c:v>
                </c:pt>
                <c:pt idx="108">
                  <c:v>2.7944110000000162E-3</c:v>
                </c:pt>
                <c:pt idx="109">
                  <c:v>2.7944110000000162E-3</c:v>
                </c:pt>
                <c:pt idx="110">
                  <c:v>2.7944110000000162E-3</c:v>
                </c:pt>
                <c:pt idx="111">
                  <c:v>2.7944110000000162E-3</c:v>
                </c:pt>
                <c:pt idx="112">
                  <c:v>2.7944110000000162E-3</c:v>
                </c:pt>
                <c:pt idx="113">
                  <c:v>2.7944110000000162E-3</c:v>
                </c:pt>
                <c:pt idx="114">
                  <c:v>2.7944110000000162E-3</c:v>
                </c:pt>
                <c:pt idx="115">
                  <c:v>2.7944110000000162E-3</c:v>
                </c:pt>
                <c:pt idx="116">
                  <c:v>2.7944110000000162E-3</c:v>
                </c:pt>
                <c:pt idx="117">
                  <c:v>2.7944110000000162E-3</c:v>
                </c:pt>
                <c:pt idx="118">
                  <c:v>2.7944110000000162E-3</c:v>
                </c:pt>
                <c:pt idx="119">
                  <c:v>2.7944110000000162E-3</c:v>
                </c:pt>
                <c:pt idx="120">
                  <c:v>2.7042690000000052E-3</c:v>
                </c:pt>
                <c:pt idx="121">
                  <c:v>2.7042690000000052E-3</c:v>
                </c:pt>
                <c:pt idx="122">
                  <c:v>2.7042690000000052E-3</c:v>
                </c:pt>
                <c:pt idx="123">
                  <c:v>2.7042690000000052E-3</c:v>
                </c:pt>
                <c:pt idx="124">
                  <c:v>2.7042690000000052E-3</c:v>
                </c:pt>
                <c:pt idx="125">
                  <c:v>2.7042690000000052E-3</c:v>
                </c:pt>
                <c:pt idx="126">
                  <c:v>2.7042690000000052E-3</c:v>
                </c:pt>
                <c:pt idx="127">
                  <c:v>2.7042690000000052E-3</c:v>
                </c:pt>
                <c:pt idx="128">
                  <c:v>2.7042690000000052E-3</c:v>
                </c:pt>
                <c:pt idx="129">
                  <c:v>2.7042690000000052E-3</c:v>
                </c:pt>
                <c:pt idx="130">
                  <c:v>2.7042690000000052E-3</c:v>
                </c:pt>
                <c:pt idx="131">
                  <c:v>2.7042690000000052E-3</c:v>
                </c:pt>
                <c:pt idx="132">
                  <c:v>2.7042690000000052E-3</c:v>
                </c:pt>
                <c:pt idx="133">
                  <c:v>2.7042690000000052E-3</c:v>
                </c:pt>
                <c:pt idx="134">
                  <c:v>2.7042690000000052E-3</c:v>
                </c:pt>
                <c:pt idx="135">
                  <c:v>2.7042690000000052E-3</c:v>
                </c:pt>
                <c:pt idx="136">
                  <c:v>2.7042690000000052E-3</c:v>
                </c:pt>
                <c:pt idx="137">
                  <c:v>2.7042690000000052E-3</c:v>
                </c:pt>
                <c:pt idx="138">
                  <c:v>2.7042690000000052E-3</c:v>
                </c:pt>
                <c:pt idx="139">
                  <c:v>2.7042690000000052E-3</c:v>
                </c:pt>
                <c:pt idx="140">
                  <c:v>2.7042690000000052E-3</c:v>
                </c:pt>
                <c:pt idx="141">
                  <c:v>2.7042690000000052E-3</c:v>
                </c:pt>
                <c:pt idx="142">
                  <c:v>2.7042690000000052E-3</c:v>
                </c:pt>
                <c:pt idx="143">
                  <c:v>2.7042690000000052E-3</c:v>
                </c:pt>
                <c:pt idx="144">
                  <c:v>2.7042690000000052E-3</c:v>
                </c:pt>
                <c:pt idx="145">
                  <c:v>2.7042690000000052E-3</c:v>
                </c:pt>
                <c:pt idx="146">
                  <c:v>2.7042690000000052E-3</c:v>
                </c:pt>
                <c:pt idx="147">
                  <c:v>2.7042690000000052E-3</c:v>
                </c:pt>
                <c:pt idx="148">
                  <c:v>2.7042690000000052E-3</c:v>
                </c:pt>
                <c:pt idx="149">
                  <c:v>2.7042690000000052E-3</c:v>
                </c:pt>
                <c:pt idx="150">
                  <c:v>2.7042690000000052E-3</c:v>
                </c:pt>
                <c:pt idx="151">
                  <c:v>2.7944110000000162E-3</c:v>
                </c:pt>
                <c:pt idx="152">
                  <c:v>2.7944110000000162E-3</c:v>
                </c:pt>
                <c:pt idx="153">
                  <c:v>2.7944110000000162E-3</c:v>
                </c:pt>
                <c:pt idx="154">
                  <c:v>2.7944110000000162E-3</c:v>
                </c:pt>
                <c:pt idx="155">
                  <c:v>2.7944110000000162E-3</c:v>
                </c:pt>
                <c:pt idx="156">
                  <c:v>2.7944110000000162E-3</c:v>
                </c:pt>
                <c:pt idx="157">
                  <c:v>2.7944110000000162E-3</c:v>
                </c:pt>
                <c:pt idx="158">
                  <c:v>2.7944110000000162E-3</c:v>
                </c:pt>
                <c:pt idx="159">
                  <c:v>2.7944110000000162E-3</c:v>
                </c:pt>
                <c:pt idx="160">
                  <c:v>2.7944110000000162E-3</c:v>
                </c:pt>
                <c:pt idx="161">
                  <c:v>2.7944110000000162E-3</c:v>
                </c:pt>
                <c:pt idx="162">
                  <c:v>2.7944110000000162E-3</c:v>
                </c:pt>
                <c:pt idx="163">
                  <c:v>2.7944110000000162E-3</c:v>
                </c:pt>
                <c:pt idx="164">
                  <c:v>2.7944110000000162E-3</c:v>
                </c:pt>
                <c:pt idx="165">
                  <c:v>2.7944110000000162E-3</c:v>
                </c:pt>
                <c:pt idx="166">
                  <c:v>2.7944110000000162E-3</c:v>
                </c:pt>
                <c:pt idx="167">
                  <c:v>2.7944110000000162E-3</c:v>
                </c:pt>
                <c:pt idx="168">
                  <c:v>2.7944110000000162E-3</c:v>
                </c:pt>
                <c:pt idx="169">
                  <c:v>2.7944110000000162E-3</c:v>
                </c:pt>
                <c:pt idx="170">
                  <c:v>2.7944110000000162E-3</c:v>
                </c:pt>
                <c:pt idx="171">
                  <c:v>2.7944110000000162E-3</c:v>
                </c:pt>
                <c:pt idx="172">
                  <c:v>2.7944110000000162E-3</c:v>
                </c:pt>
                <c:pt idx="173">
                  <c:v>2.7944110000000162E-3</c:v>
                </c:pt>
                <c:pt idx="174">
                  <c:v>2.7944110000000162E-3</c:v>
                </c:pt>
                <c:pt idx="175">
                  <c:v>2.7944110000000162E-3</c:v>
                </c:pt>
                <c:pt idx="176">
                  <c:v>2.7944110000000162E-3</c:v>
                </c:pt>
                <c:pt idx="177">
                  <c:v>2.7944110000000162E-3</c:v>
                </c:pt>
                <c:pt idx="178">
                  <c:v>2.7944110000000162E-3</c:v>
                </c:pt>
                <c:pt idx="179">
                  <c:v>2.7944110000000162E-3</c:v>
                </c:pt>
                <c:pt idx="180">
                  <c:v>2.7944110000000162E-3</c:v>
                </c:pt>
                <c:pt idx="181">
                  <c:v>2.7042690000000052E-3</c:v>
                </c:pt>
                <c:pt idx="182">
                  <c:v>2.7042690000000052E-3</c:v>
                </c:pt>
                <c:pt idx="183">
                  <c:v>2.7042690000000052E-3</c:v>
                </c:pt>
                <c:pt idx="184">
                  <c:v>2.7042690000000052E-3</c:v>
                </c:pt>
                <c:pt idx="185">
                  <c:v>2.7042690000000052E-3</c:v>
                </c:pt>
                <c:pt idx="186">
                  <c:v>2.7042690000000052E-3</c:v>
                </c:pt>
                <c:pt idx="187">
                  <c:v>2.7042690000000052E-3</c:v>
                </c:pt>
                <c:pt idx="188">
                  <c:v>2.7042690000000052E-3</c:v>
                </c:pt>
                <c:pt idx="189">
                  <c:v>2.7042690000000052E-3</c:v>
                </c:pt>
                <c:pt idx="190">
                  <c:v>2.7042690000000052E-3</c:v>
                </c:pt>
                <c:pt idx="191">
                  <c:v>2.7042690000000052E-3</c:v>
                </c:pt>
                <c:pt idx="192">
                  <c:v>2.7042690000000052E-3</c:v>
                </c:pt>
                <c:pt idx="193">
                  <c:v>2.7042690000000052E-3</c:v>
                </c:pt>
                <c:pt idx="194">
                  <c:v>2.7042690000000052E-3</c:v>
                </c:pt>
                <c:pt idx="195">
                  <c:v>2.7042690000000052E-3</c:v>
                </c:pt>
                <c:pt idx="196">
                  <c:v>2.7042690000000052E-3</c:v>
                </c:pt>
                <c:pt idx="197">
                  <c:v>2.7042690000000052E-3</c:v>
                </c:pt>
                <c:pt idx="198">
                  <c:v>2.7042690000000052E-3</c:v>
                </c:pt>
                <c:pt idx="199">
                  <c:v>2.7042690000000052E-3</c:v>
                </c:pt>
                <c:pt idx="200">
                  <c:v>2.7042690000000052E-3</c:v>
                </c:pt>
                <c:pt idx="201">
                  <c:v>2.7042690000000052E-3</c:v>
                </c:pt>
                <c:pt idx="202">
                  <c:v>2.7042690000000052E-3</c:v>
                </c:pt>
                <c:pt idx="203">
                  <c:v>2.7042690000000052E-3</c:v>
                </c:pt>
                <c:pt idx="204">
                  <c:v>2.7042690000000052E-3</c:v>
                </c:pt>
                <c:pt idx="205">
                  <c:v>2.7042690000000052E-3</c:v>
                </c:pt>
                <c:pt idx="206">
                  <c:v>2.7042690000000052E-3</c:v>
                </c:pt>
                <c:pt idx="207">
                  <c:v>2.7042690000000052E-3</c:v>
                </c:pt>
                <c:pt idx="208">
                  <c:v>2.7042690000000052E-3</c:v>
                </c:pt>
                <c:pt idx="209">
                  <c:v>2.7042690000000052E-3</c:v>
                </c:pt>
                <c:pt idx="210">
                  <c:v>2.7042690000000052E-3</c:v>
                </c:pt>
                <c:pt idx="211">
                  <c:v>2.7042690000000052E-3</c:v>
                </c:pt>
                <c:pt idx="212">
                  <c:v>2.7042690000000052E-3</c:v>
                </c:pt>
                <c:pt idx="213">
                  <c:v>2.7042690000000052E-3</c:v>
                </c:pt>
                <c:pt idx="214">
                  <c:v>2.7042690000000052E-3</c:v>
                </c:pt>
                <c:pt idx="215">
                  <c:v>2.7042690000000052E-3</c:v>
                </c:pt>
                <c:pt idx="216">
                  <c:v>2.7042690000000052E-3</c:v>
                </c:pt>
                <c:pt idx="217">
                  <c:v>2.7042690000000052E-3</c:v>
                </c:pt>
                <c:pt idx="218">
                  <c:v>2.7042690000000052E-3</c:v>
                </c:pt>
                <c:pt idx="219">
                  <c:v>2.7042690000000052E-3</c:v>
                </c:pt>
                <c:pt idx="220">
                  <c:v>2.7042690000000052E-3</c:v>
                </c:pt>
                <c:pt idx="221">
                  <c:v>2.7042690000000052E-3</c:v>
                </c:pt>
                <c:pt idx="222">
                  <c:v>2.7042690000000052E-3</c:v>
                </c:pt>
                <c:pt idx="223">
                  <c:v>2.7042690000000052E-3</c:v>
                </c:pt>
                <c:pt idx="224">
                  <c:v>2.7042690000000052E-3</c:v>
                </c:pt>
                <c:pt idx="225">
                  <c:v>2.7042690000000052E-3</c:v>
                </c:pt>
                <c:pt idx="226">
                  <c:v>2.7042690000000052E-3</c:v>
                </c:pt>
                <c:pt idx="227">
                  <c:v>2.7042690000000052E-3</c:v>
                </c:pt>
                <c:pt idx="228">
                  <c:v>2.7042690000000052E-3</c:v>
                </c:pt>
                <c:pt idx="229">
                  <c:v>2.7042690000000052E-3</c:v>
                </c:pt>
                <c:pt idx="230">
                  <c:v>2.7042690000000052E-3</c:v>
                </c:pt>
                <c:pt idx="231">
                  <c:v>2.7042690000000052E-3</c:v>
                </c:pt>
                <c:pt idx="232">
                  <c:v>2.7042690000000052E-3</c:v>
                </c:pt>
                <c:pt idx="233">
                  <c:v>2.7042690000000052E-3</c:v>
                </c:pt>
                <c:pt idx="234">
                  <c:v>2.7042690000000052E-3</c:v>
                </c:pt>
                <c:pt idx="235">
                  <c:v>2.7042690000000052E-3</c:v>
                </c:pt>
                <c:pt idx="236">
                  <c:v>2.7042690000000052E-3</c:v>
                </c:pt>
                <c:pt idx="237">
                  <c:v>2.7042690000000052E-3</c:v>
                </c:pt>
                <c:pt idx="238">
                  <c:v>2.7042690000000052E-3</c:v>
                </c:pt>
                <c:pt idx="239">
                  <c:v>2.7042690000000052E-3</c:v>
                </c:pt>
                <c:pt idx="240">
                  <c:v>2.7042690000000052E-3</c:v>
                </c:pt>
                <c:pt idx="241">
                  <c:v>2.7042690000000052E-3</c:v>
                </c:pt>
                <c:pt idx="242">
                  <c:v>2.7042690000000052E-3</c:v>
                </c:pt>
                <c:pt idx="243">
                  <c:v>2.7611440000000183E-3</c:v>
                </c:pt>
                <c:pt idx="244">
                  <c:v>2.7611440000000183E-3</c:v>
                </c:pt>
                <c:pt idx="245">
                  <c:v>2.7611440000000183E-3</c:v>
                </c:pt>
                <c:pt idx="246">
                  <c:v>2.7611440000000183E-3</c:v>
                </c:pt>
                <c:pt idx="247">
                  <c:v>2.7611440000000183E-3</c:v>
                </c:pt>
                <c:pt idx="248">
                  <c:v>2.7611440000000183E-3</c:v>
                </c:pt>
                <c:pt idx="249">
                  <c:v>2.7611440000000183E-3</c:v>
                </c:pt>
                <c:pt idx="250">
                  <c:v>2.7611440000000183E-3</c:v>
                </c:pt>
                <c:pt idx="251">
                  <c:v>2.7611440000000183E-3</c:v>
                </c:pt>
                <c:pt idx="252">
                  <c:v>2.7611440000000183E-3</c:v>
                </c:pt>
                <c:pt idx="253">
                  <c:v>2.7611440000000183E-3</c:v>
                </c:pt>
                <c:pt idx="254">
                  <c:v>2.7611440000000183E-3</c:v>
                </c:pt>
                <c:pt idx="255">
                  <c:v>2.7611440000000183E-3</c:v>
                </c:pt>
                <c:pt idx="256">
                  <c:v>2.7611440000000183E-3</c:v>
                </c:pt>
                <c:pt idx="257">
                  <c:v>2.7611440000000183E-3</c:v>
                </c:pt>
                <c:pt idx="258">
                  <c:v>2.7611440000000183E-3</c:v>
                </c:pt>
                <c:pt idx="259">
                  <c:v>2.7611440000000183E-3</c:v>
                </c:pt>
                <c:pt idx="260">
                  <c:v>2.7611440000000183E-3</c:v>
                </c:pt>
                <c:pt idx="261">
                  <c:v>2.7611440000000183E-3</c:v>
                </c:pt>
                <c:pt idx="262">
                  <c:v>2.7611440000000183E-3</c:v>
                </c:pt>
                <c:pt idx="263">
                  <c:v>2.7611440000000183E-3</c:v>
                </c:pt>
                <c:pt idx="264">
                  <c:v>2.7611440000000183E-3</c:v>
                </c:pt>
                <c:pt idx="265">
                  <c:v>2.7611440000000183E-3</c:v>
                </c:pt>
                <c:pt idx="266">
                  <c:v>2.7611440000000183E-3</c:v>
                </c:pt>
                <c:pt idx="267">
                  <c:v>2.7611440000000183E-3</c:v>
                </c:pt>
                <c:pt idx="268">
                  <c:v>2.7611440000000183E-3</c:v>
                </c:pt>
                <c:pt idx="269">
                  <c:v>2.7611440000000183E-3</c:v>
                </c:pt>
                <c:pt idx="270">
                  <c:v>2.7611440000000183E-3</c:v>
                </c:pt>
                <c:pt idx="271">
                  <c:v>2.7611440000000183E-3</c:v>
                </c:pt>
                <c:pt idx="272">
                  <c:v>2.7611440000000183E-3</c:v>
                </c:pt>
                <c:pt idx="273">
                  <c:v>2.6720749999999999E-3</c:v>
                </c:pt>
                <c:pt idx="274">
                  <c:v>2.6720749999999999E-3</c:v>
                </c:pt>
                <c:pt idx="275">
                  <c:v>2.6720749999999999E-3</c:v>
                </c:pt>
                <c:pt idx="276">
                  <c:v>2.6720749999999999E-3</c:v>
                </c:pt>
                <c:pt idx="277">
                  <c:v>2.6720749999999999E-3</c:v>
                </c:pt>
                <c:pt idx="278">
                  <c:v>2.6720749999999999E-3</c:v>
                </c:pt>
                <c:pt idx="279">
                  <c:v>2.6720749999999999E-3</c:v>
                </c:pt>
                <c:pt idx="280">
                  <c:v>2.6720749999999999E-3</c:v>
                </c:pt>
                <c:pt idx="281">
                  <c:v>2.6720749999999999E-3</c:v>
                </c:pt>
                <c:pt idx="282">
                  <c:v>2.6720749999999999E-3</c:v>
                </c:pt>
                <c:pt idx="283">
                  <c:v>2.6720749999999999E-3</c:v>
                </c:pt>
                <c:pt idx="284">
                  <c:v>2.6720749999999999E-3</c:v>
                </c:pt>
                <c:pt idx="285">
                  <c:v>2.6720749999999999E-3</c:v>
                </c:pt>
                <c:pt idx="286">
                  <c:v>2.6720749999999999E-3</c:v>
                </c:pt>
                <c:pt idx="287">
                  <c:v>2.6720749999999999E-3</c:v>
                </c:pt>
                <c:pt idx="288">
                  <c:v>2.6720749999999999E-3</c:v>
                </c:pt>
                <c:pt idx="289">
                  <c:v>2.6720749999999999E-3</c:v>
                </c:pt>
                <c:pt idx="290">
                  <c:v>2.6720749999999999E-3</c:v>
                </c:pt>
                <c:pt idx="291">
                  <c:v>2.6720749999999999E-3</c:v>
                </c:pt>
                <c:pt idx="292">
                  <c:v>2.6720749999999999E-3</c:v>
                </c:pt>
                <c:pt idx="293">
                  <c:v>2.6720749999999999E-3</c:v>
                </c:pt>
                <c:pt idx="294">
                  <c:v>2.6720749999999999E-3</c:v>
                </c:pt>
                <c:pt idx="295">
                  <c:v>2.6720749999999999E-3</c:v>
                </c:pt>
                <c:pt idx="296">
                  <c:v>2.6720749999999999E-3</c:v>
                </c:pt>
                <c:pt idx="297">
                  <c:v>2.6720749999999999E-3</c:v>
                </c:pt>
                <c:pt idx="298">
                  <c:v>2.6720749999999999E-3</c:v>
                </c:pt>
                <c:pt idx="299">
                  <c:v>2.6720749999999999E-3</c:v>
                </c:pt>
                <c:pt idx="300">
                  <c:v>2.6720749999999999E-3</c:v>
                </c:pt>
                <c:pt idx="301">
                  <c:v>2.6720749999999999E-3</c:v>
                </c:pt>
                <c:pt idx="302">
                  <c:v>2.6720749999999999E-3</c:v>
                </c:pt>
                <c:pt idx="303">
                  <c:v>2.6720749999999999E-3</c:v>
                </c:pt>
                <c:pt idx="304">
                  <c:v>2.7611440000000183E-3</c:v>
                </c:pt>
                <c:pt idx="305">
                  <c:v>2.7611440000000183E-3</c:v>
                </c:pt>
                <c:pt idx="306">
                  <c:v>2.7611440000000183E-3</c:v>
                </c:pt>
                <c:pt idx="307">
                  <c:v>2.7611440000000183E-3</c:v>
                </c:pt>
                <c:pt idx="308">
                  <c:v>2.7611440000000183E-3</c:v>
                </c:pt>
                <c:pt idx="309">
                  <c:v>2.7611440000000183E-3</c:v>
                </c:pt>
                <c:pt idx="310">
                  <c:v>2.7611440000000183E-3</c:v>
                </c:pt>
                <c:pt idx="311">
                  <c:v>2.7611440000000183E-3</c:v>
                </c:pt>
                <c:pt idx="312">
                  <c:v>2.7611440000000183E-3</c:v>
                </c:pt>
                <c:pt idx="313">
                  <c:v>2.7611440000000183E-3</c:v>
                </c:pt>
                <c:pt idx="314">
                  <c:v>2.7611440000000183E-3</c:v>
                </c:pt>
                <c:pt idx="315">
                  <c:v>2.7611440000000183E-3</c:v>
                </c:pt>
                <c:pt idx="316">
                  <c:v>2.7611440000000183E-3</c:v>
                </c:pt>
                <c:pt idx="317">
                  <c:v>2.7611440000000183E-3</c:v>
                </c:pt>
                <c:pt idx="318">
                  <c:v>2.7611440000000183E-3</c:v>
                </c:pt>
                <c:pt idx="319">
                  <c:v>2.7611440000000183E-3</c:v>
                </c:pt>
                <c:pt idx="320">
                  <c:v>2.7611440000000183E-3</c:v>
                </c:pt>
                <c:pt idx="321">
                  <c:v>2.7611440000000183E-3</c:v>
                </c:pt>
                <c:pt idx="322">
                  <c:v>2.7611440000000183E-3</c:v>
                </c:pt>
                <c:pt idx="323">
                  <c:v>2.7611440000000183E-3</c:v>
                </c:pt>
                <c:pt idx="324">
                  <c:v>2.7611440000000183E-3</c:v>
                </c:pt>
                <c:pt idx="325">
                  <c:v>2.7611440000000183E-3</c:v>
                </c:pt>
                <c:pt idx="326">
                  <c:v>2.7611440000000183E-3</c:v>
                </c:pt>
                <c:pt idx="327">
                  <c:v>2.7611440000000183E-3</c:v>
                </c:pt>
                <c:pt idx="328">
                  <c:v>2.7611440000000183E-3</c:v>
                </c:pt>
                <c:pt idx="329">
                  <c:v>2.7611440000000183E-3</c:v>
                </c:pt>
                <c:pt idx="330">
                  <c:v>2.7611440000000183E-3</c:v>
                </c:pt>
                <c:pt idx="331">
                  <c:v>2.7611440000000183E-3</c:v>
                </c:pt>
                <c:pt idx="332">
                  <c:v>2.7611440000000183E-3</c:v>
                </c:pt>
                <c:pt idx="333">
                  <c:v>2.7611440000000183E-3</c:v>
                </c:pt>
                <c:pt idx="334">
                  <c:v>2.6720749999999999E-3</c:v>
                </c:pt>
                <c:pt idx="335">
                  <c:v>2.6720749999999999E-3</c:v>
                </c:pt>
                <c:pt idx="336">
                  <c:v>2.6720749999999999E-3</c:v>
                </c:pt>
                <c:pt idx="337">
                  <c:v>2.6720749999999999E-3</c:v>
                </c:pt>
                <c:pt idx="338">
                  <c:v>2.6720749999999999E-3</c:v>
                </c:pt>
                <c:pt idx="339">
                  <c:v>2.6720749999999999E-3</c:v>
                </c:pt>
                <c:pt idx="340">
                  <c:v>2.6720749999999999E-3</c:v>
                </c:pt>
                <c:pt idx="341">
                  <c:v>2.6720749999999999E-3</c:v>
                </c:pt>
                <c:pt idx="342">
                  <c:v>2.6720749999999999E-3</c:v>
                </c:pt>
                <c:pt idx="343">
                  <c:v>2.6720749999999999E-3</c:v>
                </c:pt>
                <c:pt idx="344">
                  <c:v>2.6720749999999999E-3</c:v>
                </c:pt>
                <c:pt idx="345">
                  <c:v>2.6720749999999999E-3</c:v>
                </c:pt>
                <c:pt idx="346">
                  <c:v>2.6720749999999999E-3</c:v>
                </c:pt>
                <c:pt idx="347">
                  <c:v>2.6720749999999999E-3</c:v>
                </c:pt>
                <c:pt idx="348">
                  <c:v>2.6720749999999999E-3</c:v>
                </c:pt>
                <c:pt idx="349">
                  <c:v>2.6720749999999999E-3</c:v>
                </c:pt>
                <c:pt idx="350">
                  <c:v>2.6720749999999999E-3</c:v>
                </c:pt>
                <c:pt idx="351">
                  <c:v>2.6720749999999999E-3</c:v>
                </c:pt>
                <c:pt idx="352">
                  <c:v>2.6720749999999999E-3</c:v>
                </c:pt>
                <c:pt idx="353">
                  <c:v>2.6720749999999999E-3</c:v>
                </c:pt>
                <c:pt idx="354">
                  <c:v>2.6720749999999999E-3</c:v>
                </c:pt>
                <c:pt idx="355">
                  <c:v>2.6720749999999999E-3</c:v>
                </c:pt>
                <c:pt idx="356">
                  <c:v>2.6720749999999999E-3</c:v>
                </c:pt>
                <c:pt idx="357">
                  <c:v>2.6720749999999999E-3</c:v>
                </c:pt>
                <c:pt idx="358">
                  <c:v>2.6720749999999999E-3</c:v>
                </c:pt>
                <c:pt idx="359">
                  <c:v>2.6720749999999999E-3</c:v>
                </c:pt>
                <c:pt idx="360">
                  <c:v>2.6720749999999999E-3</c:v>
                </c:pt>
                <c:pt idx="361">
                  <c:v>2.6720749999999999E-3</c:v>
                </c:pt>
                <c:pt idx="362">
                  <c:v>2.6720749999999999E-3</c:v>
                </c:pt>
                <c:pt idx="363">
                  <c:v>2.6720749999999999E-3</c:v>
                </c:pt>
                <c:pt idx="364">
                  <c:v>2.6720749999999999E-3</c:v>
                </c:pt>
              </c:numCache>
            </c:numRef>
          </c:val>
        </c:ser>
        <c:ser>
          <c:idx val="14"/>
          <c:order val="16"/>
          <c:tx>
            <c:strRef>
              <c:f>'EPA Profiles by SCC - Small EGU'!$AN$2</c:f>
              <c:strCache>
                <c:ptCount val="1"/>
                <c:pt idx="0">
                  <c:v>Gas 15 -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EGU'!$AN$3:$AN$367</c:f>
              <c:numCache>
                <c:formatCode>#,##0.000000</c:formatCode>
                <c:ptCount val="365"/>
                <c:pt idx="0">
                  <c:v>2.6800990000000169E-3</c:v>
                </c:pt>
                <c:pt idx="1">
                  <c:v>2.6800990000000169E-3</c:v>
                </c:pt>
                <c:pt idx="2">
                  <c:v>2.6800990000000169E-3</c:v>
                </c:pt>
                <c:pt idx="3">
                  <c:v>2.6800990000000169E-3</c:v>
                </c:pt>
                <c:pt idx="4">
                  <c:v>2.6800990000000169E-3</c:v>
                </c:pt>
                <c:pt idx="5">
                  <c:v>2.6800990000000169E-3</c:v>
                </c:pt>
                <c:pt idx="6">
                  <c:v>2.6800990000000169E-3</c:v>
                </c:pt>
                <c:pt idx="7">
                  <c:v>2.6800990000000169E-3</c:v>
                </c:pt>
                <c:pt idx="8">
                  <c:v>2.6800990000000169E-3</c:v>
                </c:pt>
                <c:pt idx="9">
                  <c:v>2.6800990000000169E-3</c:v>
                </c:pt>
                <c:pt idx="10">
                  <c:v>2.6800990000000169E-3</c:v>
                </c:pt>
                <c:pt idx="11">
                  <c:v>2.6800990000000169E-3</c:v>
                </c:pt>
                <c:pt idx="12">
                  <c:v>2.6800990000000169E-3</c:v>
                </c:pt>
                <c:pt idx="13">
                  <c:v>2.6800990000000169E-3</c:v>
                </c:pt>
                <c:pt idx="14">
                  <c:v>2.6800990000000169E-3</c:v>
                </c:pt>
                <c:pt idx="15">
                  <c:v>2.6800990000000169E-3</c:v>
                </c:pt>
                <c:pt idx="16">
                  <c:v>2.6800990000000169E-3</c:v>
                </c:pt>
                <c:pt idx="17">
                  <c:v>2.6800990000000169E-3</c:v>
                </c:pt>
                <c:pt idx="18">
                  <c:v>2.6800990000000169E-3</c:v>
                </c:pt>
                <c:pt idx="19">
                  <c:v>2.6800990000000169E-3</c:v>
                </c:pt>
                <c:pt idx="20">
                  <c:v>2.6800990000000169E-3</c:v>
                </c:pt>
                <c:pt idx="21">
                  <c:v>2.6800990000000169E-3</c:v>
                </c:pt>
                <c:pt idx="22">
                  <c:v>2.6800990000000169E-3</c:v>
                </c:pt>
                <c:pt idx="23">
                  <c:v>2.6800990000000169E-3</c:v>
                </c:pt>
                <c:pt idx="24">
                  <c:v>2.6800990000000169E-3</c:v>
                </c:pt>
                <c:pt idx="25">
                  <c:v>2.6800990000000169E-3</c:v>
                </c:pt>
                <c:pt idx="26">
                  <c:v>2.6800990000000169E-3</c:v>
                </c:pt>
                <c:pt idx="27">
                  <c:v>2.6800990000000169E-3</c:v>
                </c:pt>
                <c:pt idx="28">
                  <c:v>2.6800990000000169E-3</c:v>
                </c:pt>
                <c:pt idx="29">
                  <c:v>2.6800990000000169E-3</c:v>
                </c:pt>
                <c:pt idx="30">
                  <c:v>2.6800990000000169E-3</c:v>
                </c:pt>
                <c:pt idx="31">
                  <c:v>3.0030030000000115E-3</c:v>
                </c:pt>
                <c:pt idx="32">
                  <c:v>3.0030030000000115E-3</c:v>
                </c:pt>
                <c:pt idx="33">
                  <c:v>3.0030030000000115E-3</c:v>
                </c:pt>
                <c:pt idx="34">
                  <c:v>3.0030030000000115E-3</c:v>
                </c:pt>
                <c:pt idx="35">
                  <c:v>3.0030030000000115E-3</c:v>
                </c:pt>
                <c:pt idx="36">
                  <c:v>3.0030030000000115E-3</c:v>
                </c:pt>
                <c:pt idx="37">
                  <c:v>3.0030030000000115E-3</c:v>
                </c:pt>
                <c:pt idx="38">
                  <c:v>3.0030030000000115E-3</c:v>
                </c:pt>
                <c:pt idx="39">
                  <c:v>3.0030030000000115E-3</c:v>
                </c:pt>
                <c:pt idx="40">
                  <c:v>3.0030030000000115E-3</c:v>
                </c:pt>
                <c:pt idx="41">
                  <c:v>3.0030030000000115E-3</c:v>
                </c:pt>
                <c:pt idx="42">
                  <c:v>3.0030030000000115E-3</c:v>
                </c:pt>
                <c:pt idx="43">
                  <c:v>3.0030030000000115E-3</c:v>
                </c:pt>
                <c:pt idx="44">
                  <c:v>3.0030030000000115E-3</c:v>
                </c:pt>
                <c:pt idx="45">
                  <c:v>3.0030030000000115E-3</c:v>
                </c:pt>
                <c:pt idx="46">
                  <c:v>3.0030030000000115E-3</c:v>
                </c:pt>
                <c:pt idx="47">
                  <c:v>3.0030030000000115E-3</c:v>
                </c:pt>
                <c:pt idx="48">
                  <c:v>3.0030030000000115E-3</c:v>
                </c:pt>
                <c:pt idx="49">
                  <c:v>3.0030030000000115E-3</c:v>
                </c:pt>
                <c:pt idx="50">
                  <c:v>3.0030030000000115E-3</c:v>
                </c:pt>
                <c:pt idx="51">
                  <c:v>3.0030030000000115E-3</c:v>
                </c:pt>
                <c:pt idx="52">
                  <c:v>3.0030030000000115E-3</c:v>
                </c:pt>
                <c:pt idx="53">
                  <c:v>3.0030030000000115E-3</c:v>
                </c:pt>
                <c:pt idx="54">
                  <c:v>3.0030030000000115E-3</c:v>
                </c:pt>
                <c:pt idx="55">
                  <c:v>3.0030030000000115E-3</c:v>
                </c:pt>
                <c:pt idx="56">
                  <c:v>3.0030030000000115E-3</c:v>
                </c:pt>
                <c:pt idx="57">
                  <c:v>3.0030030000000115E-3</c:v>
                </c:pt>
                <c:pt idx="58">
                  <c:v>3.0030030000000115E-3</c:v>
                </c:pt>
                <c:pt idx="59">
                  <c:v>2.4540669999999999E-3</c:v>
                </c:pt>
                <c:pt idx="60">
                  <c:v>2.4540669999999999E-3</c:v>
                </c:pt>
                <c:pt idx="61">
                  <c:v>2.4540669999999999E-3</c:v>
                </c:pt>
                <c:pt idx="62">
                  <c:v>2.4540669999999999E-3</c:v>
                </c:pt>
                <c:pt idx="63">
                  <c:v>2.4540669999999999E-3</c:v>
                </c:pt>
                <c:pt idx="64">
                  <c:v>2.4540669999999999E-3</c:v>
                </c:pt>
                <c:pt idx="65">
                  <c:v>2.4540669999999999E-3</c:v>
                </c:pt>
                <c:pt idx="66">
                  <c:v>2.4540669999999999E-3</c:v>
                </c:pt>
                <c:pt idx="67">
                  <c:v>2.4540669999999999E-3</c:v>
                </c:pt>
                <c:pt idx="68">
                  <c:v>2.4540669999999999E-3</c:v>
                </c:pt>
                <c:pt idx="69">
                  <c:v>2.4540669999999999E-3</c:v>
                </c:pt>
                <c:pt idx="70">
                  <c:v>2.4540669999999999E-3</c:v>
                </c:pt>
                <c:pt idx="71">
                  <c:v>2.4540669999999999E-3</c:v>
                </c:pt>
                <c:pt idx="72">
                  <c:v>2.4540669999999999E-3</c:v>
                </c:pt>
                <c:pt idx="73">
                  <c:v>2.4540669999999999E-3</c:v>
                </c:pt>
                <c:pt idx="74">
                  <c:v>2.4540669999999999E-3</c:v>
                </c:pt>
                <c:pt idx="75">
                  <c:v>2.4540669999999999E-3</c:v>
                </c:pt>
                <c:pt idx="76">
                  <c:v>2.4540669999999999E-3</c:v>
                </c:pt>
                <c:pt idx="77">
                  <c:v>2.4540669999999999E-3</c:v>
                </c:pt>
                <c:pt idx="78">
                  <c:v>2.4540669999999999E-3</c:v>
                </c:pt>
                <c:pt idx="79">
                  <c:v>2.4540669999999999E-3</c:v>
                </c:pt>
                <c:pt idx="80">
                  <c:v>2.4540669999999999E-3</c:v>
                </c:pt>
                <c:pt idx="81">
                  <c:v>2.4540669999999999E-3</c:v>
                </c:pt>
                <c:pt idx="82">
                  <c:v>2.4540669999999999E-3</c:v>
                </c:pt>
                <c:pt idx="83">
                  <c:v>2.4540669999999999E-3</c:v>
                </c:pt>
                <c:pt idx="84">
                  <c:v>2.4540669999999999E-3</c:v>
                </c:pt>
                <c:pt idx="85">
                  <c:v>2.4540669999999999E-3</c:v>
                </c:pt>
                <c:pt idx="86">
                  <c:v>2.4540669999999999E-3</c:v>
                </c:pt>
                <c:pt idx="87">
                  <c:v>2.4540669999999999E-3</c:v>
                </c:pt>
                <c:pt idx="88">
                  <c:v>2.4540669999999999E-3</c:v>
                </c:pt>
                <c:pt idx="89">
                  <c:v>2.4540669999999999E-3</c:v>
                </c:pt>
                <c:pt idx="90">
                  <c:v>2.5358690000000001E-3</c:v>
                </c:pt>
                <c:pt idx="91">
                  <c:v>2.5358690000000001E-3</c:v>
                </c:pt>
                <c:pt idx="92">
                  <c:v>2.5358690000000001E-3</c:v>
                </c:pt>
                <c:pt idx="93">
                  <c:v>2.5358690000000001E-3</c:v>
                </c:pt>
                <c:pt idx="94">
                  <c:v>2.5358690000000001E-3</c:v>
                </c:pt>
                <c:pt idx="95">
                  <c:v>2.5358690000000001E-3</c:v>
                </c:pt>
                <c:pt idx="96">
                  <c:v>2.5358690000000001E-3</c:v>
                </c:pt>
                <c:pt idx="97">
                  <c:v>2.5358690000000001E-3</c:v>
                </c:pt>
                <c:pt idx="98">
                  <c:v>2.5358690000000001E-3</c:v>
                </c:pt>
                <c:pt idx="99">
                  <c:v>2.5358690000000001E-3</c:v>
                </c:pt>
                <c:pt idx="100">
                  <c:v>2.5358690000000001E-3</c:v>
                </c:pt>
                <c:pt idx="101">
                  <c:v>2.5358690000000001E-3</c:v>
                </c:pt>
                <c:pt idx="102">
                  <c:v>2.5358690000000001E-3</c:v>
                </c:pt>
                <c:pt idx="103">
                  <c:v>2.5358690000000001E-3</c:v>
                </c:pt>
                <c:pt idx="104">
                  <c:v>2.5358690000000001E-3</c:v>
                </c:pt>
                <c:pt idx="105">
                  <c:v>2.5358690000000001E-3</c:v>
                </c:pt>
                <c:pt idx="106">
                  <c:v>2.5358690000000001E-3</c:v>
                </c:pt>
                <c:pt idx="107">
                  <c:v>2.5358690000000001E-3</c:v>
                </c:pt>
                <c:pt idx="108">
                  <c:v>2.5358690000000001E-3</c:v>
                </c:pt>
                <c:pt idx="109">
                  <c:v>2.5358690000000001E-3</c:v>
                </c:pt>
                <c:pt idx="110">
                  <c:v>2.5358690000000001E-3</c:v>
                </c:pt>
                <c:pt idx="111">
                  <c:v>2.5358690000000001E-3</c:v>
                </c:pt>
                <c:pt idx="112">
                  <c:v>2.5358690000000001E-3</c:v>
                </c:pt>
                <c:pt idx="113">
                  <c:v>2.5358690000000001E-3</c:v>
                </c:pt>
                <c:pt idx="114">
                  <c:v>2.5358690000000001E-3</c:v>
                </c:pt>
                <c:pt idx="115">
                  <c:v>2.5358690000000001E-3</c:v>
                </c:pt>
                <c:pt idx="116">
                  <c:v>2.5358690000000001E-3</c:v>
                </c:pt>
                <c:pt idx="117">
                  <c:v>2.5358690000000001E-3</c:v>
                </c:pt>
                <c:pt idx="118">
                  <c:v>2.5358690000000001E-3</c:v>
                </c:pt>
                <c:pt idx="119">
                  <c:v>2.5358690000000001E-3</c:v>
                </c:pt>
                <c:pt idx="120">
                  <c:v>2.4540669999999999E-3</c:v>
                </c:pt>
                <c:pt idx="121">
                  <c:v>2.4540669999999999E-3</c:v>
                </c:pt>
                <c:pt idx="122">
                  <c:v>2.4540669999999999E-3</c:v>
                </c:pt>
                <c:pt idx="123">
                  <c:v>2.4540669999999999E-3</c:v>
                </c:pt>
                <c:pt idx="124">
                  <c:v>2.4540669999999999E-3</c:v>
                </c:pt>
                <c:pt idx="125">
                  <c:v>2.4540669999999999E-3</c:v>
                </c:pt>
                <c:pt idx="126">
                  <c:v>2.4540669999999999E-3</c:v>
                </c:pt>
                <c:pt idx="127">
                  <c:v>2.4540669999999999E-3</c:v>
                </c:pt>
                <c:pt idx="128">
                  <c:v>2.4540669999999999E-3</c:v>
                </c:pt>
                <c:pt idx="129">
                  <c:v>2.4540669999999999E-3</c:v>
                </c:pt>
                <c:pt idx="130">
                  <c:v>2.4540669999999999E-3</c:v>
                </c:pt>
                <c:pt idx="131">
                  <c:v>2.4540669999999999E-3</c:v>
                </c:pt>
                <c:pt idx="132">
                  <c:v>2.4540669999999999E-3</c:v>
                </c:pt>
                <c:pt idx="133">
                  <c:v>2.4540669999999999E-3</c:v>
                </c:pt>
                <c:pt idx="134">
                  <c:v>2.4540669999999999E-3</c:v>
                </c:pt>
                <c:pt idx="135">
                  <c:v>2.4540669999999999E-3</c:v>
                </c:pt>
                <c:pt idx="136">
                  <c:v>2.4540669999999999E-3</c:v>
                </c:pt>
                <c:pt idx="137">
                  <c:v>2.4540669999999999E-3</c:v>
                </c:pt>
                <c:pt idx="138">
                  <c:v>2.4540669999999999E-3</c:v>
                </c:pt>
                <c:pt idx="139">
                  <c:v>2.4540669999999999E-3</c:v>
                </c:pt>
                <c:pt idx="140">
                  <c:v>2.4540669999999999E-3</c:v>
                </c:pt>
                <c:pt idx="141">
                  <c:v>2.4540669999999999E-3</c:v>
                </c:pt>
                <c:pt idx="142">
                  <c:v>2.4540669999999999E-3</c:v>
                </c:pt>
                <c:pt idx="143">
                  <c:v>2.4540669999999999E-3</c:v>
                </c:pt>
                <c:pt idx="144">
                  <c:v>2.4540669999999999E-3</c:v>
                </c:pt>
                <c:pt idx="145">
                  <c:v>2.4540669999999999E-3</c:v>
                </c:pt>
                <c:pt idx="146">
                  <c:v>2.4540669999999999E-3</c:v>
                </c:pt>
                <c:pt idx="147">
                  <c:v>2.4540669999999999E-3</c:v>
                </c:pt>
                <c:pt idx="148">
                  <c:v>2.4540669999999999E-3</c:v>
                </c:pt>
                <c:pt idx="149">
                  <c:v>2.4540669999999999E-3</c:v>
                </c:pt>
                <c:pt idx="150">
                  <c:v>2.4540669999999999E-3</c:v>
                </c:pt>
                <c:pt idx="151">
                  <c:v>2.66933600000002E-3</c:v>
                </c:pt>
                <c:pt idx="152">
                  <c:v>2.66933600000002E-3</c:v>
                </c:pt>
                <c:pt idx="153">
                  <c:v>2.66933600000002E-3</c:v>
                </c:pt>
                <c:pt idx="154">
                  <c:v>2.66933600000002E-3</c:v>
                </c:pt>
                <c:pt idx="155">
                  <c:v>2.66933600000002E-3</c:v>
                </c:pt>
                <c:pt idx="156">
                  <c:v>2.66933600000002E-3</c:v>
                </c:pt>
                <c:pt idx="157">
                  <c:v>2.66933600000002E-3</c:v>
                </c:pt>
                <c:pt idx="158">
                  <c:v>2.66933600000002E-3</c:v>
                </c:pt>
                <c:pt idx="159">
                  <c:v>2.66933600000002E-3</c:v>
                </c:pt>
                <c:pt idx="160">
                  <c:v>2.66933600000002E-3</c:v>
                </c:pt>
                <c:pt idx="161">
                  <c:v>2.66933600000002E-3</c:v>
                </c:pt>
                <c:pt idx="162">
                  <c:v>2.66933600000002E-3</c:v>
                </c:pt>
                <c:pt idx="163">
                  <c:v>2.66933600000002E-3</c:v>
                </c:pt>
                <c:pt idx="164">
                  <c:v>2.66933600000002E-3</c:v>
                </c:pt>
                <c:pt idx="165">
                  <c:v>2.66933600000002E-3</c:v>
                </c:pt>
                <c:pt idx="166">
                  <c:v>2.66933600000002E-3</c:v>
                </c:pt>
                <c:pt idx="167">
                  <c:v>2.66933600000002E-3</c:v>
                </c:pt>
                <c:pt idx="168">
                  <c:v>2.66933600000002E-3</c:v>
                </c:pt>
                <c:pt idx="169">
                  <c:v>2.66933600000002E-3</c:v>
                </c:pt>
                <c:pt idx="170">
                  <c:v>2.66933600000002E-3</c:v>
                </c:pt>
                <c:pt idx="171">
                  <c:v>2.66933600000002E-3</c:v>
                </c:pt>
                <c:pt idx="172">
                  <c:v>2.66933600000002E-3</c:v>
                </c:pt>
                <c:pt idx="173">
                  <c:v>2.66933600000002E-3</c:v>
                </c:pt>
                <c:pt idx="174">
                  <c:v>2.66933600000002E-3</c:v>
                </c:pt>
                <c:pt idx="175">
                  <c:v>2.66933600000002E-3</c:v>
                </c:pt>
                <c:pt idx="176">
                  <c:v>2.66933600000002E-3</c:v>
                </c:pt>
                <c:pt idx="177">
                  <c:v>2.66933600000002E-3</c:v>
                </c:pt>
                <c:pt idx="178">
                  <c:v>2.66933600000002E-3</c:v>
                </c:pt>
                <c:pt idx="179">
                  <c:v>2.66933600000002E-3</c:v>
                </c:pt>
                <c:pt idx="180">
                  <c:v>2.66933600000002E-3</c:v>
                </c:pt>
                <c:pt idx="181">
                  <c:v>2.5832280000000012E-3</c:v>
                </c:pt>
                <c:pt idx="182">
                  <c:v>2.5832280000000012E-3</c:v>
                </c:pt>
                <c:pt idx="183">
                  <c:v>2.5832280000000012E-3</c:v>
                </c:pt>
                <c:pt idx="184">
                  <c:v>2.5832280000000012E-3</c:v>
                </c:pt>
                <c:pt idx="185">
                  <c:v>2.5832280000000012E-3</c:v>
                </c:pt>
                <c:pt idx="186">
                  <c:v>2.5832280000000012E-3</c:v>
                </c:pt>
                <c:pt idx="187">
                  <c:v>2.5832280000000012E-3</c:v>
                </c:pt>
                <c:pt idx="188">
                  <c:v>2.5832280000000012E-3</c:v>
                </c:pt>
                <c:pt idx="189">
                  <c:v>2.5832280000000012E-3</c:v>
                </c:pt>
                <c:pt idx="190">
                  <c:v>2.5832280000000012E-3</c:v>
                </c:pt>
                <c:pt idx="191">
                  <c:v>2.5832280000000012E-3</c:v>
                </c:pt>
                <c:pt idx="192">
                  <c:v>2.5832280000000012E-3</c:v>
                </c:pt>
                <c:pt idx="193">
                  <c:v>2.5832280000000012E-3</c:v>
                </c:pt>
                <c:pt idx="194">
                  <c:v>2.5832280000000012E-3</c:v>
                </c:pt>
                <c:pt idx="195">
                  <c:v>2.5832280000000012E-3</c:v>
                </c:pt>
                <c:pt idx="196">
                  <c:v>2.5832280000000012E-3</c:v>
                </c:pt>
                <c:pt idx="197">
                  <c:v>2.5832280000000012E-3</c:v>
                </c:pt>
                <c:pt idx="198">
                  <c:v>2.5832280000000012E-3</c:v>
                </c:pt>
                <c:pt idx="199">
                  <c:v>2.5832280000000012E-3</c:v>
                </c:pt>
                <c:pt idx="200">
                  <c:v>2.5832280000000012E-3</c:v>
                </c:pt>
                <c:pt idx="201">
                  <c:v>2.5832280000000012E-3</c:v>
                </c:pt>
                <c:pt idx="202">
                  <c:v>2.5832280000000012E-3</c:v>
                </c:pt>
                <c:pt idx="203">
                  <c:v>2.5832280000000012E-3</c:v>
                </c:pt>
                <c:pt idx="204">
                  <c:v>2.5832280000000012E-3</c:v>
                </c:pt>
                <c:pt idx="205">
                  <c:v>2.5832280000000012E-3</c:v>
                </c:pt>
                <c:pt idx="206">
                  <c:v>2.5832280000000012E-3</c:v>
                </c:pt>
                <c:pt idx="207">
                  <c:v>2.5832280000000012E-3</c:v>
                </c:pt>
                <c:pt idx="208">
                  <c:v>2.5832280000000012E-3</c:v>
                </c:pt>
                <c:pt idx="209">
                  <c:v>2.5832280000000012E-3</c:v>
                </c:pt>
                <c:pt idx="210">
                  <c:v>2.5832280000000012E-3</c:v>
                </c:pt>
                <c:pt idx="211">
                  <c:v>2.5832280000000012E-3</c:v>
                </c:pt>
                <c:pt idx="212">
                  <c:v>2.5832280000000012E-3</c:v>
                </c:pt>
                <c:pt idx="213">
                  <c:v>2.5832280000000012E-3</c:v>
                </c:pt>
                <c:pt idx="214">
                  <c:v>2.5832280000000012E-3</c:v>
                </c:pt>
                <c:pt idx="215">
                  <c:v>2.5832280000000012E-3</c:v>
                </c:pt>
                <c:pt idx="216">
                  <c:v>2.5832280000000012E-3</c:v>
                </c:pt>
                <c:pt idx="217">
                  <c:v>2.5832280000000012E-3</c:v>
                </c:pt>
                <c:pt idx="218">
                  <c:v>2.5832280000000012E-3</c:v>
                </c:pt>
                <c:pt idx="219">
                  <c:v>2.5832280000000012E-3</c:v>
                </c:pt>
                <c:pt idx="220">
                  <c:v>2.5832280000000012E-3</c:v>
                </c:pt>
                <c:pt idx="221">
                  <c:v>2.5832280000000012E-3</c:v>
                </c:pt>
                <c:pt idx="222">
                  <c:v>2.5832280000000012E-3</c:v>
                </c:pt>
                <c:pt idx="223">
                  <c:v>2.5832280000000012E-3</c:v>
                </c:pt>
                <c:pt idx="224">
                  <c:v>2.5832280000000012E-3</c:v>
                </c:pt>
                <c:pt idx="225">
                  <c:v>2.5832280000000012E-3</c:v>
                </c:pt>
                <c:pt idx="226">
                  <c:v>2.5832280000000012E-3</c:v>
                </c:pt>
                <c:pt idx="227">
                  <c:v>2.5832280000000012E-3</c:v>
                </c:pt>
                <c:pt idx="228">
                  <c:v>2.5832280000000012E-3</c:v>
                </c:pt>
                <c:pt idx="229">
                  <c:v>2.5832280000000012E-3</c:v>
                </c:pt>
                <c:pt idx="230">
                  <c:v>2.5832280000000012E-3</c:v>
                </c:pt>
                <c:pt idx="231">
                  <c:v>2.5832280000000012E-3</c:v>
                </c:pt>
                <c:pt idx="232">
                  <c:v>2.5832280000000012E-3</c:v>
                </c:pt>
                <c:pt idx="233">
                  <c:v>2.5832280000000012E-3</c:v>
                </c:pt>
                <c:pt idx="234">
                  <c:v>2.5832280000000012E-3</c:v>
                </c:pt>
                <c:pt idx="235">
                  <c:v>2.5832280000000012E-3</c:v>
                </c:pt>
                <c:pt idx="236">
                  <c:v>2.5832280000000012E-3</c:v>
                </c:pt>
                <c:pt idx="237">
                  <c:v>2.5832280000000012E-3</c:v>
                </c:pt>
                <c:pt idx="238">
                  <c:v>2.5832280000000012E-3</c:v>
                </c:pt>
                <c:pt idx="239">
                  <c:v>2.5832280000000012E-3</c:v>
                </c:pt>
                <c:pt idx="240">
                  <c:v>2.5832280000000012E-3</c:v>
                </c:pt>
                <c:pt idx="241">
                  <c:v>2.5832280000000012E-3</c:v>
                </c:pt>
                <c:pt idx="242">
                  <c:v>2.5832280000000012E-3</c:v>
                </c:pt>
                <c:pt idx="243">
                  <c:v>3.1031030000000211E-3</c:v>
                </c:pt>
                <c:pt idx="244">
                  <c:v>3.1031030000000211E-3</c:v>
                </c:pt>
                <c:pt idx="245">
                  <c:v>3.1031030000000211E-3</c:v>
                </c:pt>
                <c:pt idx="246">
                  <c:v>3.1031030000000211E-3</c:v>
                </c:pt>
                <c:pt idx="247">
                  <c:v>3.1031030000000211E-3</c:v>
                </c:pt>
                <c:pt idx="248">
                  <c:v>3.1031030000000211E-3</c:v>
                </c:pt>
                <c:pt idx="249">
                  <c:v>3.1031030000000211E-3</c:v>
                </c:pt>
                <c:pt idx="250">
                  <c:v>3.1031030000000211E-3</c:v>
                </c:pt>
                <c:pt idx="251">
                  <c:v>3.1031030000000211E-3</c:v>
                </c:pt>
                <c:pt idx="252">
                  <c:v>3.1031030000000211E-3</c:v>
                </c:pt>
                <c:pt idx="253">
                  <c:v>3.1031030000000211E-3</c:v>
                </c:pt>
                <c:pt idx="254">
                  <c:v>3.1031030000000211E-3</c:v>
                </c:pt>
                <c:pt idx="255">
                  <c:v>3.1031030000000211E-3</c:v>
                </c:pt>
                <c:pt idx="256">
                  <c:v>3.1031030000000211E-3</c:v>
                </c:pt>
                <c:pt idx="257">
                  <c:v>3.1031030000000211E-3</c:v>
                </c:pt>
                <c:pt idx="258">
                  <c:v>3.1031030000000211E-3</c:v>
                </c:pt>
                <c:pt idx="259">
                  <c:v>3.1031030000000211E-3</c:v>
                </c:pt>
                <c:pt idx="260">
                  <c:v>3.1031030000000211E-3</c:v>
                </c:pt>
                <c:pt idx="261">
                  <c:v>3.1031030000000211E-3</c:v>
                </c:pt>
                <c:pt idx="262">
                  <c:v>3.1031030000000211E-3</c:v>
                </c:pt>
                <c:pt idx="263">
                  <c:v>3.1031030000000211E-3</c:v>
                </c:pt>
                <c:pt idx="264">
                  <c:v>3.1031030000000211E-3</c:v>
                </c:pt>
                <c:pt idx="265">
                  <c:v>3.1031030000000211E-3</c:v>
                </c:pt>
                <c:pt idx="266">
                  <c:v>3.1031030000000211E-3</c:v>
                </c:pt>
                <c:pt idx="267">
                  <c:v>3.1031030000000211E-3</c:v>
                </c:pt>
                <c:pt idx="268">
                  <c:v>3.1031030000000211E-3</c:v>
                </c:pt>
                <c:pt idx="269">
                  <c:v>3.1031030000000211E-3</c:v>
                </c:pt>
                <c:pt idx="270">
                  <c:v>3.1031030000000211E-3</c:v>
                </c:pt>
                <c:pt idx="271">
                  <c:v>3.1031030000000211E-3</c:v>
                </c:pt>
                <c:pt idx="272">
                  <c:v>3.1031030000000211E-3</c:v>
                </c:pt>
                <c:pt idx="273">
                  <c:v>3.0030030000000115E-3</c:v>
                </c:pt>
                <c:pt idx="274">
                  <c:v>3.0030030000000115E-3</c:v>
                </c:pt>
                <c:pt idx="275">
                  <c:v>3.0030030000000115E-3</c:v>
                </c:pt>
                <c:pt idx="276">
                  <c:v>3.0030030000000115E-3</c:v>
                </c:pt>
                <c:pt idx="277">
                  <c:v>3.0030030000000115E-3</c:v>
                </c:pt>
                <c:pt idx="278">
                  <c:v>3.0030030000000115E-3</c:v>
                </c:pt>
                <c:pt idx="279">
                  <c:v>3.0030030000000115E-3</c:v>
                </c:pt>
                <c:pt idx="280">
                  <c:v>3.0030030000000115E-3</c:v>
                </c:pt>
                <c:pt idx="281">
                  <c:v>3.0030030000000115E-3</c:v>
                </c:pt>
                <c:pt idx="282">
                  <c:v>3.0030030000000115E-3</c:v>
                </c:pt>
                <c:pt idx="283">
                  <c:v>3.0030030000000115E-3</c:v>
                </c:pt>
                <c:pt idx="284">
                  <c:v>3.0030030000000115E-3</c:v>
                </c:pt>
                <c:pt idx="285">
                  <c:v>3.0030030000000115E-3</c:v>
                </c:pt>
                <c:pt idx="286">
                  <c:v>3.0030030000000115E-3</c:v>
                </c:pt>
                <c:pt idx="287">
                  <c:v>3.0030030000000115E-3</c:v>
                </c:pt>
                <c:pt idx="288">
                  <c:v>3.0030030000000115E-3</c:v>
                </c:pt>
                <c:pt idx="289">
                  <c:v>3.0030030000000115E-3</c:v>
                </c:pt>
                <c:pt idx="290">
                  <c:v>3.0030030000000115E-3</c:v>
                </c:pt>
                <c:pt idx="291">
                  <c:v>3.0030030000000115E-3</c:v>
                </c:pt>
                <c:pt idx="292">
                  <c:v>3.0030030000000115E-3</c:v>
                </c:pt>
                <c:pt idx="293">
                  <c:v>3.0030030000000115E-3</c:v>
                </c:pt>
                <c:pt idx="294">
                  <c:v>3.0030030000000115E-3</c:v>
                </c:pt>
                <c:pt idx="295">
                  <c:v>3.0030030000000115E-3</c:v>
                </c:pt>
                <c:pt idx="296">
                  <c:v>3.0030030000000115E-3</c:v>
                </c:pt>
                <c:pt idx="297">
                  <c:v>3.0030030000000115E-3</c:v>
                </c:pt>
                <c:pt idx="298">
                  <c:v>3.0030030000000115E-3</c:v>
                </c:pt>
                <c:pt idx="299">
                  <c:v>3.0030030000000115E-3</c:v>
                </c:pt>
                <c:pt idx="300">
                  <c:v>3.0030030000000115E-3</c:v>
                </c:pt>
                <c:pt idx="301">
                  <c:v>3.0030030000000115E-3</c:v>
                </c:pt>
                <c:pt idx="302">
                  <c:v>3.0030030000000115E-3</c:v>
                </c:pt>
                <c:pt idx="303">
                  <c:v>3.0030030000000115E-3</c:v>
                </c:pt>
                <c:pt idx="304">
                  <c:v>3.1031030000000211E-3</c:v>
                </c:pt>
                <c:pt idx="305">
                  <c:v>3.1031030000000211E-3</c:v>
                </c:pt>
                <c:pt idx="306">
                  <c:v>3.1031030000000211E-3</c:v>
                </c:pt>
                <c:pt idx="307">
                  <c:v>3.1031030000000211E-3</c:v>
                </c:pt>
                <c:pt idx="308">
                  <c:v>3.1031030000000211E-3</c:v>
                </c:pt>
                <c:pt idx="309">
                  <c:v>3.1031030000000211E-3</c:v>
                </c:pt>
                <c:pt idx="310">
                  <c:v>3.1031030000000211E-3</c:v>
                </c:pt>
                <c:pt idx="311">
                  <c:v>3.1031030000000211E-3</c:v>
                </c:pt>
                <c:pt idx="312">
                  <c:v>3.1031030000000211E-3</c:v>
                </c:pt>
                <c:pt idx="313">
                  <c:v>3.1031030000000211E-3</c:v>
                </c:pt>
                <c:pt idx="314">
                  <c:v>3.1031030000000211E-3</c:v>
                </c:pt>
                <c:pt idx="315">
                  <c:v>3.1031030000000211E-3</c:v>
                </c:pt>
                <c:pt idx="316">
                  <c:v>3.1031030000000211E-3</c:v>
                </c:pt>
                <c:pt idx="317">
                  <c:v>3.1031030000000211E-3</c:v>
                </c:pt>
                <c:pt idx="318">
                  <c:v>3.1031030000000211E-3</c:v>
                </c:pt>
                <c:pt idx="319">
                  <c:v>3.1031030000000211E-3</c:v>
                </c:pt>
                <c:pt idx="320">
                  <c:v>3.1031030000000211E-3</c:v>
                </c:pt>
                <c:pt idx="321">
                  <c:v>3.1031030000000211E-3</c:v>
                </c:pt>
                <c:pt idx="322">
                  <c:v>3.1031030000000211E-3</c:v>
                </c:pt>
                <c:pt idx="323">
                  <c:v>3.1031030000000211E-3</c:v>
                </c:pt>
                <c:pt idx="324">
                  <c:v>3.1031030000000211E-3</c:v>
                </c:pt>
                <c:pt idx="325">
                  <c:v>3.1031030000000211E-3</c:v>
                </c:pt>
                <c:pt idx="326">
                  <c:v>3.1031030000000211E-3</c:v>
                </c:pt>
                <c:pt idx="327">
                  <c:v>3.1031030000000211E-3</c:v>
                </c:pt>
                <c:pt idx="328">
                  <c:v>3.1031030000000211E-3</c:v>
                </c:pt>
                <c:pt idx="329">
                  <c:v>3.1031030000000211E-3</c:v>
                </c:pt>
                <c:pt idx="330">
                  <c:v>3.1031030000000211E-3</c:v>
                </c:pt>
                <c:pt idx="331">
                  <c:v>3.1031030000000211E-3</c:v>
                </c:pt>
                <c:pt idx="332">
                  <c:v>3.1031030000000211E-3</c:v>
                </c:pt>
                <c:pt idx="333">
                  <c:v>3.1031030000000211E-3</c:v>
                </c:pt>
                <c:pt idx="334">
                  <c:v>2.7123900000000129E-3</c:v>
                </c:pt>
                <c:pt idx="335">
                  <c:v>2.7123900000000129E-3</c:v>
                </c:pt>
                <c:pt idx="336">
                  <c:v>2.7123900000000129E-3</c:v>
                </c:pt>
                <c:pt idx="337">
                  <c:v>2.7123900000000129E-3</c:v>
                </c:pt>
                <c:pt idx="338">
                  <c:v>2.7123900000000129E-3</c:v>
                </c:pt>
                <c:pt idx="339">
                  <c:v>2.7123900000000129E-3</c:v>
                </c:pt>
                <c:pt idx="340">
                  <c:v>2.7123900000000129E-3</c:v>
                </c:pt>
                <c:pt idx="341">
                  <c:v>2.7123900000000129E-3</c:v>
                </c:pt>
                <c:pt idx="342">
                  <c:v>2.7123900000000129E-3</c:v>
                </c:pt>
                <c:pt idx="343">
                  <c:v>2.7123900000000129E-3</c:v>
                </c:pt>
                <c:pt idx="344">
                  <c:v>2.7123900000000129E-3</c:v>
                </c:pt>
                <c:pt idx="345">
                  <c:v>2.7123900000000129E-3</c:v>
                </c:pt>
                <c:pt idx="346">
                  <c:v>2.7123900000000129E-3</c:v>
                </c:pt>
                <c:pt idx="347">
                  <c:v>2.7123900000000129E-3</c:v>
                </c:pt>
                <c:pt idx="348">
                  <c:v>2.7123900000000129E-3</c:v>
                </c:pt>
                <c:pt idx="349">
                  <c:v>2.7123900000000129E-3</c:v>
                </c:pt>
                <c:pt idx="350">
                  <c:v>2.7123900000000129E-3</c:v>
                </c:pt>
                <c:pt idx="351">
                  <c:v>2.7123900000000129E-3</c:v>
                </c:pt>
                <c:pt idx="352">
                  <c:v>2.7123900000000129E-3</c:v>
                </c:pt>
                <c:pt idx="353">
                  <c:v>2.7123900000000129E-3</c:v>
                </c:pt>
                <c:pt idx="354">
                  <c:v>2.7123900000000129E-3</c:v>
                </c:pt>
                <c:pt idx="355">
                  <c:v>2.7123900000000129E-3</c:v>
                </c:pt>
                <c:pt idx="356">
                  <c:v>2.7123900000000129E-3</c:v>
                </c:pt>
                <c:pt idx="357">
                  <c:v>2.7123900000000129E-3</c:v>
                </c:pt>
                <c:pt idx="358">
                  <c:v>2.7123900000000129E-3</c:v>
                </c:pt>
                <c:pt idx="359">
                  <c:v>2.7123900000000129E-3</c:v>
                </c:pt>
                <c:pt idx="360">
                  <c:v>2.7123900000000129E-3</c:v>
                </c:pt>
                <c:pt idx="361">
                  <c:v>2.7123900000000129E-3</c:v>
                </c:pt>
                <c:pt idx="362">
                  <c:v>2.7123900000000129E-3</c:v>
                </c:pt>
                <c:pt idx="363">
                  <c:v>2.7123900000000129E-3</c:v>
                </c:pt>
                <c:pt idx="364">
                  <c:v>2.7123900000000129E-3</c:v>
                </c:pt>
              </c:numCache>
            </c:numRef>
          </c:val>
        </c:ser>
        <c:ser>
          <c:idx val="15"/>
          <c:order val="17"/>
          <c:tx>
            <c:strRef>
              <c:f>'EPA Profiles by SCC - Small EGU'!$AO$2</c:f>
              <c:strCache>
                <c:ptCount val="1"/>
                <c:pt idx="0">
                  <c:v>Gas 16 -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EGU'!$AO$3:$AO$367</c:f>
              <c:numCache>
                <c:formatCode>#,##0.000000</c:formatCode>
                <c:ptCount val="365"/>
                <c:pt idx="0">
                  <c:v>2.7123900000000129E-3</c:v>
                </c:pt>
                <c:pt idx="1">
                  <c:v>2.7123900000000129E-3</c:v>
                </c:pt>
                <c:pt idx="2">
                  <c:v>2.7123900000000129E-3</c:v>
                </c:pt>
                <c:pt idx="3">
                  <c:v>2.7123900000000129E-3</c:v>
                </c:pt>
                <c:pt idx="4">
                  <c:v>2.7123900000000129E-3</c:v>
                </c:pt>
                <c:pt idx="5">
                  <c:v>2.7123900000000129E-3</c:v>
                </c:pt>
                <c:pt idx="6">
                  <c:v>2.7123900000000129E-3</c:v>
                </c:pt>
                <c:pt idx="7">
                  <c:v>2.7123900000000129E-3</c:v>
                </c:pt>
                <c:pt idx="8">
                  <c:v>2.7123900000000129E-3</c:v>
                </c:pt>
                <c:pt idx="9">
                  <c:v>2.7123900000000129E-3</c:v>
                </c:pt>
                <c:pt idx="10">
                  <c:v>2.7123900000000129E-3</c:v>
                </c:pt>
                <c:pt idx="11">
                  <c:v>2.7123900000000129E-3</c:v>
                </c:pt>
                <c:pt idx="12">
                  <c:v>2.7123900000000129E-3</c:v>
                </c:pt>
                <c:pt idx="13">
                  <c:v>2.7123900000000129E-3</c:v>
                </c:pt>
                <c:pt idx="14">
                  <c:v>2.7123900000000129E-3</c:v>
                </c:pt>
                <c:pt idx="15">
                  <c:v>2.7123900000000129E-3</c:v>
                </c:pt>
                <c:pt idx="16">
                  <c:v>2.7123900000000129E-3</c:v>
                </c:pt>
                <c:pt idx="17">
                  <c:v>2.7123900000000129E-3</c:v>
                </c:pt>
                <c:pt idx="18">
                  <c:v>2.7123900000000129E-3</c:v>
                </c:pt>
                <c:pt idx="19">
                  <c:v>2.7123900000000129E-3</c:v>
                </c:pt>
                <c:pt idx="20">
                  <c:v>2.7123900000000129E-3</c:v>
                </c:pt>
                <c:pt idx="21">
                  <c:v>2.7123900000000129E-3</c:v>
                </c:pt>
                <c:pt idx="22">
                  <c:v>2.7123900000000129E-3</c:v>
                </c:pt>
                <c:pt idx="23">
                  <c:v>2.7123900000000129E-3</c:v>
                </c:pt>
                <c:pt idx="24">
                  <c:v>2.7123900000000129E-3</c:v>
                </c:pt>
                <c:pt idx="25">
                  <c:v>2.7123900000000129E-3</c:v>
                </c:pt>
                <c:pt idx="26">
                  <c:v>2.7123900000000129E-3</c:v>
                </c:pt>
                <c:pt idx="27">
                  <c:v>2.7123900000000129E-3</c:v>
                </c:pt>
                <c:pt idx="28">
                  <c:v>2.7123900000000129E-3</c:v>
                </c:pt>
                <c:pt idx="29">
                  <c:v>2.7123900000000129E-3</c:v>
                </c:pt>
                <c:pt idx="30">
                  <c:v>2.7123900000000129E-3</c:v>
                </c:pt>
                <c:pt idx="31">
                  <c:v>3.0030030000000115E-3</c:v>
                </c:pt>
                <c:pt idx="32">
                  <c:v>3.0030030000000115E-3</c:v>
                </c:pt>
                <c:pt idx="33">
                  <c:v>3.0030030000000115E-3</c:v>
                </c:pt>
                <c:pt idx="34">
                  <c:v>3.0030030000000115E-3</c:v>
                </c:pt>
                <c:pt idx="35">
                  <c:v>3.0030030000000115E-3</c:v>
                </c:pt>
                <c:pt idx="36">
                  <c:v>3.0030030000000115E-3</c:v>
                </c:pt>
                <c:pt idx="37">
                  <c:v>3.0030030000000115E-3</c:v>
                </c:pt>
                <c:pt idx="38">
                  <c:v>3.0030030000000115E-3</c:v>
                </c:pt>
                <c:pt idx="39">
                  <c:v>3.0030030000000115E-3</c:v>
                </c:pt>
                <c:pt idx="40">
                  <c:v>3.0030030000000115E-3</c:v>
                </c:pt>
                <c:pt idx="41">
                  <c:v>3.0030030000000115E-3</c:v>
                </c:pt>
                <c:pt idx="42">
                  <c:v>3.0030030000000115E-3</c:v>
                </c:pt>
                <c:pt idx="43">
                  <c:v>3.0030030000000115E-3</c:v>
                </c:pt>
                <c:pt idx="44">
                  <c:v>3.0030030000000115E-3</c:v>
                </c:pt>
                <c:pt idx="45">
                  <c:v>3.0030030000000115E-3</c:v>
                </c:pt>
                <c:pt idx="46">
                  <c:v>3.0030030000000115E-3</c:v>
                </c:pt>
                <c:pt idx="47">
                  <c:v>3.0030030000000115E-3</c:v>
                </c:pt>
                <c:pt idx="48">
                  <c:v>3.0030030000000115E-3</c:v>
                </c:pt>
                <c:pt idx="49">
                  <c:v>3.0030030000000115E-3</c:v>
                </c:pt>
                <c:pt idx="50">
                  <c:v>3.0030030000000115E-3</c:v>
                </c:pt>
                <c:pt idx="51">
                  <c:v>3.0030030000000115E-3</c:v>
                </c:pt>
                <c:pt idx="52">
                  <c:v>3.0030030000000115E-3</c:v>
                </c:pt>
                <c:pt idx="53">
                  <c:v>3.0030030000000115E-3</c:v>
                </c:pt>
                <c:pt idx="54">
                  <c:v>3.0030030000000115E-3</c:v>
                </c:pt>
                <c:pt idx="55">
                  <c:v>3.0030030000000115E-3</c:v>
                </c:pt>
                <c:pt idx="56">
                  <c:v>3.0030030000000115E-3</c:v>
                </c:pt>
                <c:pt idx="57">
                  <c:v>3.0030030000000115E-3</c:v>
                </c:pt>
                <c:pt idx="58">
                  <c:v>3.0030030000000115E-3</c:v>
                </c:pt>
                <c:pt idx="59">
                  <c:v>2.6800990000000169E-3</c:v>
                </c:pt>
                <c:pt idx="60">
                  <c:v>2.6800990000000169E-3</c:v>
                </c:pt>
                <c:pt idx="61">
                  <c:v>2.6800990000000169E-3</c:v>
                </c:pt>
                <c:pt idx="62">
                  <c:v>2.6800990000000169E-3</c:v>
                </c:pt>
                <c:pt idx="63">
                  <c:v>2.6800990000000169E-3</c:v>
                </c:pt>
                <c:pt idx="64">
                  <c:v>2.6800990000000169E-3</c:v>
                </c:pt>
                <c:pt idx="65">
                  <c:v>2.6800990000000169E-3</c:v>
                </c:pt>
                <c:pt idx="66">
                  <c:v>2.6800990000000169E-3</c:v>
                </c:pt>
                <c:pt idx="67">
                  <c:v>2.6800990000000169E-3</c:v>
                </c:pt>
                <c:pt idx="68">
                  <c:v>2.6800990000000169E-3</c:v>
                </c:pt>
                <c:pt idx="69">
                  <c:v>2.6800990000000169E-3</c:v>
                </c:pt>
                <c:pt idx="70">
                  <c:v>2.6800990000000169E-3</c:v>
                </c:pt>
                <c:pt idx="71">
                  <c:v>2.6800990000000169E-3</c:v>
                </c:pt>
                <c:pt idx="72">
                  <c:v>2.6800990000000169E-3</c:v>
                </c:pt>
                <c:pt idx="73">
                  <c:v>2.6800990000000169E-3</c:v>
                </c:pt>
                <c:pt idx="74">
                  <c:v>2.6800990000000169E-3</c:v>
                </c:pt>
                <c:pt idx="75">
                  <c:v>2.6800990000000169E-3</c:v>
                </c:pt>
                <c:pt idx="76">
                  <c:v>2.6800990000000169E-3</c:v>
                </c:pt>
                <c:pt idx="77">
                  <c:v>2.6800990000000169E-3</c:v>
                </c:pt>
                <c:pt idx="78">
                  <c:v>2.6800990000000169E-3</c:v>
                </c:pt>
                <c:pt idx="79">
                  <c:v>2.6800990000000169E-3</c:v>
                </c:pt>
                <c:pt idx="80">
                  <c:v>2.6800990000000169E-3</c:v>
                </c:pt>
                <c:pt idx="81">
                  <c:v>2.6800990000000169E-3</c:v>
                </c:pt>
                <c:pt idx="82">
                  <c:v>2.6800990000000169E-3</c:v>
                </c:pt>
                <c:pt idx="83">
                  <c:v>2.6800990000000169E-3</c:v>
                </c:pt>
                <c:pt idx="84">
                  <c:v>2.6800990000000169E-3</c:v>
                </c:pt>
                <c:pt idx="85">
                  <c:v>2.6800990000000169E-3</c:v>
                </c:pt>
                <c:pt idx="86">
                  <c:v>2.6800990000000169E-3</c:v>
                </c:pt>
                <c:pt idx="87">
                  <c:v>2.6800990000000169E-3</c:v>
                </c:pt>
                <c:pt idx="88">
                  <c:v>2.6800990000000169E-3</c:v>
                </c:pt>
                <c:pt idx="89">
                  <c:v>2.6800990000000169E-3</c:v>
                </c:pt>
                <c:pt idx="90">
                  <c:v>2.769436000000017E-3</c:v>
                </c:pt>
                <c:pt idx="91">
                  <c:v>2.769436000000017E-3</c:v>
                </c:pt>
                <c:pt idx="92">
                  <c:v>2.769436000000017E-3</c:v>
                </c:pt>
                <c:pt idx="93">
                  <c:v>2.769436000000017E-3</c:v>
                </c:pt>
                <c:pt idx="94">
                  <c:v>2.769436000000017E-3</c:v>
                </c:pt>
                <c:pt idx="95">
                  <c:v>2.769436000000017E-3</c:v>
                </c:pt>
                <c:pt idx="96">
                  <c:v>2.769436000000017E-3</c:v>
                </c:pt>
                <c:pt idx="97">
                  <c:v>2.769436000000017E-3</c:v>
                </c:pt>
                <c:pt idx="98">
                  <c:v>2.769436000000017E-3</c:v>
                </c:pt>
                <c:pt idx="99">
                  <c:v>2.769436000000017E-3</c:v>
                </c:pt>
                <c:pt idx="100">
                  <c:v>2.769436000000017E-3</c:v>
                </c:pt>
                <c:pt idx="101">
                  <c:v>2.769436000000017E-3</c:v>
                </c:pt>
                <c:pt idx="102">
                  <c:v>2.769436000000017E-3</c:v>
                </c:pt>
                <c:pt idx="103">
                  <c:v>2.769436000000017E-3</c:v>
                </c:pt>
                <c:pt idx="104">
                  <c:v>2.769436000000017E-3</c:v>
                </c:pt>
                <c:pt idx="105">
                  <c:v>2.769436000000017E-3</c:v>
                </c:pt>
                <c:pt idx="106">
                  <c:v>2.769436000000017E-3</c:v>
                </c:pt>
                <c:pt idx="107">
                  <c:v>2.769436000000017E-3</c:v>
                </c:pt>
                <c:pt idx="108">
                  <c:v>2.769436000000017E-3</c:v>
                </c:pt>
                <c:pt idx="109">
                  <c:v>2.769436000000017E-3</c:v>
                </c:pt>
                <c:pt idx="110">
                  <c:v>2.769436000000017E-3</c:v>
                </c:pt>
                <c:pt idx="111">
                  <c:v>2.769436000000017E-3</c:v>
                </c:pt>
                <c:pt idx="112">
                  <c:v>2.769436000000017E-3</c:v>
                </c:pt>
                <c:pt idx="113">
                  <c:v>2.769436000000017E-3</c:v>
                </c:pt>
                <c:pt idx="114">
                  <c:v>2.769436000000017E-3</c:v>
                </c:pt>
                <c:pt idx="115">
                  <c:v>2.769436000000017E-3</c:v>
                </c:pt>
                <c:pt idx="116">
                  <c:v>2.769436000000017E-3</c:v>
                </c:pt>
                <c:pt idx="117">
                  <c:v>2.769436000000017E-3</c:v>
                </c:pt>
                <c:pt idx="118">
                  <c:v>2.769436000000017E-3</c:v>
                </c:pt>
                <c:pt idx="119">
                  <c:v>2.769436000000017E-3</c:v>
                </c:pt>
                <c:pt idx="120">
                  <c:v>2.6800990000000169E-3</c:v>
                </c:pt>
                <c:pt idx="121">
                  <c:v>2.6800990000000169E-3</c:v>
                </c:pt>
                <c:pt idx="122">
                  <c:v>2.6800990000000169E-3</c:v>
                </c:pt>
                <c:pt idx="123">
                  <c:v>2.6800990000000169E-3</c:v>
                </c:pt>
                <c:pt idx="124">
                  <c:v>2.6800990000000169E-3</c:v>
                </c:pt>
                <c:pt idx="125">
                  <c:v>2.6800990000000169E-3</c:v>
                </c:pt>
                <c:pt idx="126">
                  <c:v>2.6800990000000169E-3</c:v>
                </c:pt>
                <c:pt idx="127">
                  <c:v>2.6800990000000169E-3</c:v>
                </c:pt>
                <c:pt idx="128">
                  <c:v>2.6800990000000169E-3</c:v>
                </c:pt>
                <c:pt idx="129">
                  <c:v>2.6800990000000169E-3</c:v>
                </c:pt>
                <c:pt idx="130">
                  <c:v>2.6800990000000169E-3</c:v>
                </c:pt>
                <c:pt idx="131">
                  <c:v>2.6800990000000169E-3</c:v>
                </c:pt>
                <c:pt idx="132">
                  <c:v>2.6800990000000169E-3</c:v>
                </c:pt>
                <c:pt idx="133">
                  <c:v>2.6800990000000169E-3</c:v>
                </c:pt>
                <c:pt idx="134">
                  <c:v>2.6800990000000169E-3</c:v>
                </c:pt>
                <c:pt idx="135">
                  <c:v>2.6800990000000169E-3</c:v>
                </c:pt>
                <c:pt idx="136">
                  <c:v>2.6800990000000169E-3</c:v>
                </c:pt>
                <c:pt idx="137">
                  <c:v>2.6800990000000169E-3</c:v>
                </c:pt>
                <c:pt idx="138">
                  <c:v>2.6800990000000169E-3</c:v>
                </c:pt>
                <c:pt idx="139">
                  <c:v>2.6800990000000169E-3</c:v>
                </c:pt>
                <c:pt idx="140">
                  <c:v>2.6800990000000169E-3</c:v>
                </c:pt>
                <c:pt idx="141">
                  <c:v>2.6800990000000169E-3</c:v>
                </c:pt>
                <c:pt idx="142">
                  <c:v>2.6800990000000169E-3</c:v>
                </c:pt>
                <c:pt idx="143">
                  <c:v>2.6800990000000169E-3</c:v>
                </c:pt>
                <c:pt idx="144">
                  <c:v>2.6800990000000169E-3</c:v>
                </c:pt>
                <c:pt idx="145">
                  <c:v>2.6800990000000169E-3</c:v>
                </c:pt>
                <c:pt idx="146">
                  <c:v>2.6800990000000169E-3</c:v>
                </c:pt>
                <c:pt idx="147">
                  <c:v>2.6800990000000169E-3</c:v>
                </c:pt>
                <c:pt idx="148">
                  <c:v>2.6800990000000169E-3</c:v>
                </c:pt>
                <c:pt idx="149">
                  <c:v>2.6800990000000169E-3</c:v>
                </c:pt>
                <c:pt idx="150">
                  <c:v>2.6800990000000169E-3</c:v>
                </c:pt>
                <c:pt idx="151">
                  <c:v>2.7360689999999998E-3</c:v>
                </c:pt>
                <c:pt idx="152">
                  <c:v>2.7360689999999998E-3</c:v>
                </c:pt>
                <c:pt idx="153">
                  <c:v>2.7360689999999998E-3</c:v>
                </c:pt>
                <c:pt idx="154">
                  <c:v>2.7360689999999998E-3</c:v>
                </c:pt>
                <c:pt idx="155">
                  <c:v>2.7360689999999998E-3</c:v>
                </c:pt>
                <c:pt idx="156">
                  <c:v>2.7360689999999998E-3</c:v>
                </c:pt>
                <c:pt idx="157">
                  <c:v>2.7360689999999998E-3</c:v>
                </c:pt>
                <c:pt idx="158">
                  <c:v>2.7360689999999998E-3</c:v>
                </c:pt>
                <c:pt idx="159">
                  <c:v>2.7360689999999998E-3</c:v>
                </c:pt>
                <c:pt idx="160">
                  <c:v>2.7360689999999998E-3</c:v>
                </c:pt>
                <c:pt idx="161">
                  <c:v>2.7360689999999998E-3</c:v>
                </c:pt>
                <c:pt idx="162">
                  <c:v>2.7360689999999998E-3</c:v>
                </c:pt>
                <c:pt idx="163">
                  <c:v>2.7360689999999998E-3</c:v>
                </c:pt>
                <c:pt idx="164">
                  <c:v>2.7360689999999998E-3</c:v>
                </c:pt>
                <c:pt idx="165">
                  <c:v>2.7360689999999998E-3</c:v>
                </c:pt>
                <c:pt idx="166">
                  <c:v>2.7360689999999998E-3</c:v>
                </c:pt>
                <c:pt idx="167">
                  <c:v>2.7360689999999998E-3</c:v>
                </c:pt>
                <c:pt idx="168">
                  <c:v>2.7360689999999998E-3</c:v>
                </c:pt>
                <c:pt idx="169">
                  <c:v>2.7360689999999998E-3</c:v>
                </c:pt>
                <c:pt idx="170">
                  <c:v>2.7360689999999998E-3</c:v>
                </c:pt>
                <c:pt idx="171">
                  <c:v>2.7360689999999998E-3</c:v>
                </c:pt>
                <c:pt idx="172">
                  <c:v>2.7360689999999998E-3</c:v>
                </c:pt>
                <c:pt idx="173">
                  <c:v>2.7360689999999998E-3</c:v>
                </c:pt>
                <c:pt idx="174">
                  <c:v>2.7360689999999998E-3</c:v>
                </c:pt>
                <c:pt idx="175">
                  <c:v>2.7360689999999998E-3</c:v>
                </c:pt>
                <c:pt idx="176">
                  <c:v>2.7360689999999998E-3</c:v>
                </c:pt>
                <c:pt idx="177">
                  <c:v>2.7360689999999998E-3</c:v>
                </c:pt>
                <c:pt idx="178">
                  <c:v>2.7360689999999998E-3</c:v>
                </c:pt>
                <c:pt idx="179">
                  <c:v>2.7360689999999998E-3</c:v>
                </c:pt>
                <c:pt idx="180">
                  <c:v>2.7360689999999998E-3</c:v>
                </c:pt>
                <c:pt idx="181">
                  <c:v>2.6478090000000092E-3</c:v>
                </c:pt>
                <c:pt idx="182">
                  <c:v>2.6478090000000092E-3</c:v>
                </c:pt>
                <c:pt idx="183">
                  <c:v>2.6478090000000092E-3</c:v>
                </c:pt>
                <c:pt idx="184">
                  <c:v>2.6478090000000092E-3</c:v>
                </c:pt>
                <c:pt idx="185">
                  <c:v>2.6478090000000092E-3</c:v>
                </c:pt>
                <c:pt idx="186">
                  <c:v>2.6478090000000092E-3</c:v>
                </c:pt>
                <c:pt idx="187">
                  <c:v>2.6478090000000092E-3</c:v>
                </c:pt>
                <c:pt idx="188">
                  <c:v>2.6478090000000092E-3</c:v>
                </c:pt>
                <c:pt idx="189">
                  <c:v>2.6478090000000092E-3</c:v>
                </c:pt>
                <c:pt idx="190">
                  <c:v>2.6478090000000092E-3</c:v>
                </c:pt>
                <c:pt idx="191">
                  <c:v>2.6478090000000092E-3</c:v>
                </c:pt>
                <c:pt idx="192">
                  <c:v>2.6478090000000092E-3</c:v>
                </c:pt>
                <c:pt idx="193">
                  <c:v>2.6478090000000092E-3</c:v>
                </c:pt>
                <c:pt idx="194">
                  <c:v>2.6478090000000092E-3</c:v>
                </c:pt>
                <c:pt idx="195">
                  <c:v>2.6478090000000092E-3</c:v>
                </c:pt>
                <c:pt idx="196">
                  <c:v>2.6478090000000092E-3</c:v>
                </c:pt>
                <c:pt idx="197">
                  <c:v>2.6478090000000092E-3</c:v>
                </c:pt>
                <c:pt idx="198">
                  <c:v>2.6478090000000092E-3</c:v>
                </c:pt>
                <c:pt idx="199">
                  <c:v>2.6478090000000092E-3</c:v>
                </c:pt>
                <c:pt idx="200">
                  <c:v>2.6478090000000092E-3</c:v>
                </c:pt>
                <c:pt idx="201">
                  <c:v>2.6478090000000092E-3</c:v>
                </c:pt>
                <c:pt idx="202">
                  <c:v>2.6478090000000092E-3</c:v>
                </c:pt>
                <c:pt idx="203">
                  <c:v>2.6478090000000092E-3</c:v>
                </c:pt>
                <c:pt idx="204">
                  <c:v>2.6478090000000092E-3</c:v>
                </c:pt>
                <c:pt idx="205">
                  <c:v>2.6478090000000092E-3</c:v>
                </c:pt>
                <c:pt idx="206">
                  <c:v>2.6478090000000092E-3</c:v>
                </c:pt>
                <c:pt idx="207">
                  <c:v>2.6478090000000092E-3</c:v>
                </c:pt>
                <c:pt idx="208">
                  <c:v>2.6478090000000092E-3</c:v>
                </c:pt>
                <c:pt idx="209">
                  <c:v>2.6478090000000092E-3</c:v>
                </c:pt>
                <c:pt idx="210">
                  <c:v>2.6478090000000092E-3</c:v>
                </c:pt>
                <c:pt idx="211">
                  <c:v>2.6478090000000092E-3</c:v>
                </c:pt>
                <c:pt idx="212">
                  <c:v>2.6478090000000092E-3</c:v>
                </c:pt>
                <c:pt idx="213">
                  <c:v>2.6478090000000092E-3</c:v>
                </c:pt>
                <c:pt idx="214">
                  <c:v>2.6478090000000092E-3</c:v>
                </c:pt>
                <c:pt idx="215">
                  <c:v>2.6478090000000092E-3</c:v>
                </c:pt>
                <c:pt idx="216">
                  <c:v>2.6478090000000092E-3</c:v>
                </c:pt>
                <c:pt idx="217">
                  <c:v>2.6478090000000092E-3</c:v>
                </c:pt>
                <c:pt idx="218">
                  <c:v>2.6478090000000092E-3</c:v>
                </c:pt>
                <c:pt idx="219">
                  <c:v>2.6478090000000092E-3</c:v>
                </c:pt>
                <c:pt idx="220">
                  <c:v>2.6478090000000092E-3</c:v>
                </c:pt>
                <c:pt idx="221">
                  <c:v>2.6478090000000092E-3</c:v>
                </c:pt>
                <c:pt idx="222">
                  <c:v>2.6478090000000092E-3</c:v>
                </c:pt>
                <c:pt idx="223">
                  <c:v>2.6478090000000092E-3</c:v>
                </c:pt>
                <c:pt idx="224">
                  <c:v>2.6478090000000092E-3</c:v>
                </c:pt>
                <c:pt idx="225">
                  <c:v>2.6478090000000092E-3</c:v>
                </c:pt>
                <c:pt idx="226">
                  <c:v>2.6478090000000092E-3</c:v>
                </c:pt>
                <c:pt idx="227">
                  <c:v>2.6478090000000092E-3</c:v>
                </c:pt>
                <c:pt idx="228">
                  <c:v>2.6478090000000092E-3</c:v>
                </c:pt>
                <c:pt idx="229">
                  <c:v>2.6478090000000092E-3</c:v>
                </c:pt>
                <c:pt idx="230">
                  <c:v>2.6478090000000092E-3</c:v>
                </c:pt>
                <c:pt idx="231">
                  <c:v>2.6478090000000092E-3</c:v>
                </c:pt>
                <c:pt idx="232">
                  <c:v>2.6478090000000092E-3</c:v>
                </c:pt>
                <c:pt idx="233">
                  <c:v>2.6478090000000092E-3</c:v>
                </c:pt>
                <c:pt idx="234">
                  <c:v>2.6478090000000092E-3</c:v>
                </c:pt>
                <c:pt idx="235">
                  <c:v>2.6478090000000092E-3</c:v>
                </c:pt>
                <c:pt idx="236">
                  <c:v>2.6478090000000092E-3</c:v>
                </c:pt>
                <c:pt idx="237">
                  <c:v>2.6478090000000092E-3</c:v>
                </c:pt>
                <c:pt idx="238">
                  <c:v>2.6478090000000092E-3</c:v>
                </c:pt>
                <c:pt idx="239">
                  <c:v>2.6478090000000092E-3</c:v>
                </c:pt>
                <c:pt idx="240">
                  <c:v>2.6478090000000092E-3</c:v>
                </c:pt>
                <c:pt idx="241">
                  <c:v>2.6478090000000092E-3</c:v>
                </c:pt>
                <c:pt idx="242">
                  <c:v>2.6478090000000092E-3</c:v>
                </c:pt>
                <c:pt idx="243">
                  <c:v>2.802803E-3</c:v>
                </c:pt>
                <c:pt idx="244">
                  <c:v>2.802803E-3</c:v>
                </c:pt>
                <c:pt idx="245">
                  <c:v>2.802803E-3</c:v>
                </c:pt>
                <c:pt idx="246">
                  <c:v>2.802803E-3</c:v>
                </c:pt>
                <c:pt idx="247">
                  <c:v>2.802803E-3</c:v>
                </c:pt>
                <c:pt idx="248">
                  <c:v>2.802803E-3</c:v>
                </c:pt>
                <c:pt idx="249">
                  <c:v>2.802803E-3</c:v>
                </c:pt>
                <c:pt idx="250">
                  <c:v>2.802803E-3</c:v>
                </c:pt>
                <c:pt idx="251">
                  <c:v>2.802803E-3</c:v>
                </c:pt>
                <c:pt idx="252">
                  <c:v>2.802803E-3</c:v>
                </c:pt>
                <c:pt idx="253">
                  <c:v>2.802803E-3</c:v>
                </c:pt>
                <c:pt idx="254">
                  <c:v>2.802803E-3</c:v>
                </c:pt>
                <c:pt idx="255">
                  <c:v>2.802803E-3</c:v>
                </c:pt>
                <c:pt idx="256">
                  <c:v>2.802803E-3</c:v>
                </c:pt>
                <c:pt idx="257">
                  <c:v>2.802803E-3</c:v>
                </c:pt>
                <c:pt idx="258">
                  <c:v>2.802803E-3</c:v>
                </c:pt>
                <c:pt idx="259">
                  <c:v>2.802803E-3</c:v>
                </c:pt>
                <c:pt idx="260">
                  <c:v>2.802803E-3</c:v>
                </c:pt>
                <c:pt idx="261">
                  <c:v>2.802803E-3</c:v>
                </c:pt>
                <c:pt idx="262">
                  <c:v>2.802803E-3</c:v>
                </c:pt>
                <c:pt idx="263">
                  <c:v>2.802803E-3</c:v>
                </c:pt>
                <c:pt idx="264">
                  <c:v>2.802803E-3</c:v>
                </c:pt>
                <c:pt idx="265">
                  <c:v>2.802803E-3</c:v>
                </c:pt>
                <c:pt idx="266">
                  <c:v>2.802803E-3</c:v>
                </c:pt>
                <c:pt idx="267">
                  <c:v>2.802803E-3</c:v>
                </c:pt>
                <c:pt idx="268">
                  <c:v>2.802803E-3</c:v>
                </c:pt>
                <c:pt idx="269">
                  <c:v>2.802803E-3</c:v>
                </c:pt>
                <c:pt idx="270">
                  <c:v>2.802803E-3</c:v>
                </c:pt>
                <c:pt idx="271">
                  <c:v>2.802803E-3</c:v>
                </c:pt>
                <c:pt idx="272">
                  <c:v>2.802803E-3</c:v>
                </c:pt>
                <c:pt idx="273">
                  <c:v>2.7123900000000129E-3</c:v>
                </c:pt>
                <c:pt idx="274">
                  <c:v>2.7123900000000129E-3</c:v>
                </c:pt>
                <c:pt idx="275">
                  <c:v>2.7123900000000129E-3</c:v>
                </c:pt>
                <c:pt idx="276">
                  <c:v>2.7123900000000129E-3</c:v>
                </c:pt>
                <c:pt idx="277">
                  <c:v>2.7123900000000129E-3</c:v>
                </c:pt>
                <c:pt idx="278">
                  <c:v>2.7123900000000129E-3</c:v>
                </c:pt>
                <c:pt idx="279">
                  <c:v>2.7123900000000129E-3</c:v>
                </c:pt>
                <c:pt idx="280">
                  <c:v>2.7123900000000129E-3</c:v>
                </c:pt>
                <c:pt idx="281">
                  <c:v>2.7123900000000129E-3</c:v>
                </c:pt>
                <c:pt idx="282">
                  <c:v>2.7123900000000129E-3</c:v>
                </c:pt>
                <c:pt idx="283">
                  <c:v>2.7123900000000129E-3</c:v>
                </c:pt>
                <c:pt idx="284">
                  <c:v>2.7123900000000129E-3</c:v>
                </c:pt>
                <c:pt idx="285">
                  <c:v>2.7123900000000129E-3</c:v>
                </c:pt>
                <c:pt idx="286">
                  <c:v>2.7123900000000129E-3</c:v>
                </c:pt>
                <c:pt idx="287">
                  <c:v>2.7123900000000129E-3</c:v>
                </c:pt>
                <c:pt idx="288">
                  <c:v>2.7123900000000129E-3</c:v>
                </c:pt>
                <c:pt idx="289">
                  <c:v>2.7123900000000129E-3</c:v>
                </c:pt>
                <c:pt idx="290">
                  <c:v>2.7123900000000129E-3</c:v>
                </c:pt>
                <c:pt idx="291">
                  <c:v>2.7123900000000129E-3</c:v>
                </c:pt>
                <c:pt idx="292">
                  <c:v>2.7123900000000129E-3</c:v>
                </c:pt>
                <c:pt idx="293">
                  <c:v>2.7123900000000129E-3</c:v>
                </c:pt>
                <c:pt idx="294">
                  <c:v>2.7123900000000129E-3</c:v>
                </c:pt>
                <c:pt idx="295">
                  <c:v>2.7123900000000129E-3</c:v>
                </c:pt>
                <c:pt idx="296">
                  <c:v>2.7123900000000129E-3</c:v>
                </c:pt>
                <c:pt idx="297">
                  <c:v>2.7123900000000129E-3</c:v>
                </c:pt>
                <c:pt idx="298">
                  <c:v>2.7123900000000129E-3</c:v>
                </c:pt>
                <c:pt idx="299">
                  <c:v>2.7123900000000129E-3</c:v>
                </c:pt>
                <c:pt idx="300">
                  <c:v>2.7123900000000129E-3</c:v>
                </c:pt>
                <c:pt idx="301">
                  <c:v>2.7123900000000129E-3</c:v>
                </c:pt>
                <c:pt idx="302">
                  <c:v>2.7123900000000129E-3</c:v>
                </c:pt>
                <c:pt idx="303">
                  <c:v>2.7123900000000129E-3</c:v>
                </c:pt>
                <c:pt idx="304">
                  <c:v>2.802803E-3</c:v>
                </c:pt>
                <c:pt idx="305">
                  <c:v>2.802803E-3</c:v>
                </c:pt>
                <c:pt idx="306">
                  <c:v>2.802803E-3</c:v>
                </c:pt>
                <c:pt idx="307">
                  <c:v>2.802803E-3</c:v>
                </c:pt>
                <c:pt idx="308">
                  <c:v>2.802803E-3</c:v>
                </c:pt>
                <c:pt idx="309">
                  <c:v>2.802803E-3</c:v>
                </c:pt>
                <c:pt idx="310">
                  <c:v>2.802803E-3</c:v>
                </c:pt>
                <c:pt idx="311">
                  <c:v>2.802803E-3</c:v>
                </c:pt>
                <c:pt idx="312">
                  <c:v>2.802803E-3</c:v>
                </c:pt>
                <c:pt idx="313">
                  <c:v>2.802803E-3</c:v>
                </c:pt>
                <c:pt idx="314">
                  <c:v>2.802803E-3</c:v>
                </c:pt>
                <c:pt idx="315">
                  <c:v>2.802803E-3</c:v>
                </c:pt>
                <c:pt idx="316">
                  <c:v>2.802803E-3</c:v>
                </c:pt>
                <c:pt idx="317">
                  <c:v>2.802803E-3</c:v>
                </c:pt>
                <c:pt idx="318">
                  <c:v>2.802803E-3</c:v>
                </c:pt>
                <c:pt idx="319">
                  <c:v>2.802803E-3</c:v>
                </c:pt>
                <c:pt idx="320">
                  <c:v>2.802803E-3</c:v>
                </c:pt>
                <c:pt idx="321">
                  <c:v>2.802803E-3</c:v>
                </c:pt>
                <c:pt idx="322">
                  <c:v>2.802803E-3</c:v>
                </c:pt>
                <c:pt idx="323">
                  <c:v>2.802803E-3</c:v>
                </c:pt>
                <c:pt idx="324">
                  <c:v>2.802803E-3</c:v>
                </c:pt>
                <c:pt idx="325">
                  <c:v>2.802803E-3</c:v>
                </c:pt>
                <c:pt idx="326">
                  <c:v>2.802803E-3</c:v>
                </c:pt>
                <c:pt idx="327">
                  <c:v>2.802803E-3</c:v>
                </c:pt>
                <c:pt idx="328">
                  <c:v>2.802803E-3</c:v>
                </c:pt>
                <c:pt idx="329">
                  <c:v>2.802803E-3</c:v>
                </c:pt>
                <c:pt idx="330">
                  <c:v>2.802803E-3</c:v>
                </c:pt>
                <c:pt idx="331">
                  <c:v>2.802803E-3</c:v>
                </c:pt>
                <c:pt idx="332">
                  <c:v>2.802803E-3</c:v>
                </c:pt>
                <c:pt idx="333">
                  <c:v>2.802803E-3</c:v>
                </c:pt>
                <c:pt idx="334">
                  <c:v>2.7123900000000129E-3</c:v>
                </c:pt>
                <c:pt idx="335">
                  <c:v>2.7123900000000129E-3</c:v>
                </c:pt>
                <c:pt idx="336">
                  <c:v>2.7123900000000129E-3</c:v>
                </c:pt>
                <c:pt idx="337">
                  <c:v>2.7123900000000129E-3</c:v>
                </c:pt>
                <c:pt idx="338">
                  <c:v>2.7123900000000129E-3</c:v>
                </c:pt>
                <c:pt idx="339">
                  <c:v>2.7123900000000129E-3</c:v>
                </c:pt>
                <c:pt idx="340">
                  <c:v>2.7123900000000129E-3</c:v>
                </c:pt>
                <c:pt idx="341">
                  <c:v>2.7123900000000129E-3</c:v>
                </c:pt>
                <c:pt idx="342">
                  <c:v>2.7123900000000129E-3</c:v>
                </c:pt>
                <c:pt idx="343">
                  <c:v>2.7123900000000129E-3</c:v>
                </c:pt>
                <c:pt idx="344">
                  <c:v>2.7123900000000129E-3</c:v>
                </c:pt>
                <c:pt idx="345">
                  <c:v>2.7123900000000129E-3</c:v>
                </c:pt>
                <c:pt idx="346">
                  <c:v>2.7123900000000129E-3</c:v>
                </c:pt>
                <c:pt idx="347">
                  <c:v>2.7123900000000129E-3</c:v>
                </c:pt>
                <c:pt idx="348">
                  <c:v>2.7123900000000129E-3</c:v>
                </c:pt>
                <c:pt idx="349">
                  <c:v>2.7123900000000129E-3</c:v>
                </c:pt>
                <c:pt idx="350">
                  <c:v>2.7123900000000129E-3</c:v>
                </c:pt>
                <c:pt idx="351">
                  <c:v>2.7123900000000129E-3</c:v>
                </c:pt>
                <c:pt idx="352">
                  <c:v>2.7123900000000129E-3</c:v>
                </c:pt>
                <c:pt idx="353">
                  <c:v>2.7123900000000129E-3</c:v>
                </c:pt>
                <c:pt idx="354">
                  <c:v>2.7123900000000129E-3</c:v>
                </c:pt>
                <c:pt idx="355">
                  <c:v>2.7123900000000129E-3</c:v>
                </c:pt>
                <c:pt idx="356">
                  <c:v>2.7123900000000129E-3</c:v>
                </c:pt>
                <c:pt idx="357">
                  <c:v>2.7123900000000129E-3</c:v>
                </c:pt>
                <c:pt idx="358">
                  <c:v>2.7123900000000129E-3</c:v>
                </c:pt>
                <c:pt idx="359">
                  <c:v>2.7123900000000129E-3</c:v>
                </c:pt>
                <c:pt idx="360">
                  <c:v>2.7123900000000129E-3</c:v>
                </c:pt>
                <c:pt idx="361">
                  <c:v>2.7123900000000129E-3</c:v>
                </c:pt>
                <c:pt idx="362">
                  <c:v>2.7123900000000129E-3</c:v>
                </c:pt>
                <c:pt idx="363">
                  <c:v>2.7123900000000129E-3</c:v>
                </c:pt>
                <c:pt idx="364">
                  <c:v>2.7123900000000129E-3</c:v>
                </c:pt>
              </c:numCache>
            </c:numRef>
          </c:val>
        </c:ser>
        <c:ser>
          <c:idx val="16"/>
          <c:order val="18"/>
          <c:tx>
            <c:strRef>
              <c:f>'EPA Profiles by SCC - Small EGU'!$AP$2</c:f>
              <c:strCache>
                <c:ptCount val="1"/>
                <c:pt idx="0">
                  <c:v>Gas 17 -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EGU'!$AP$3:$AP$367</c:f>
              <c:numCache>
                <c:formatCode>#,##0.000000</c:formatCode>
                <c:ptCount val="365"/>
                <c:pt idx="0">
                  <c:v>2.7769710000000052E-3</c:v>
                </c:pt>
                <c:pt idx="1">
                  <c:v>2.7769710000000052E-3</c:v>
                </c:pt>
                <c:pt idx="2">
                  <c:v>2.7769710000000052E-3</c:v>
                </c:pt>
                <c:pt idx="3">
                  <c:v>2.7769710000000052E-3</c:v>
                </c:pt>
                <c:pt idx="4">
                  <c:v>2.7769710000000052E-3</c:v>
                </c:pt>
                <c:pt idx="5">
                  <c:v>2.7769710000000052E-3</c:v>
                </c:pt>
                <c:pt idx="6">
                  <c:v>2.7769710000000052E-3</c:v>
                </c:pt>
                <c:pt idx="7">
                  <c:v>2.7769710000000052E-3</c:v>
                </c:pt>
                <c:pt idx="8">
                  <c:v>2.7769710000000052E-3</c:v>
                </c:pt>
                <c:pt idx="9">
                  <c:v>2.7769710000000052E-3</c:v>
                </c:pt>
                <c:pt idx="10">
                  <c:v>2.7769710000000052E-3</c:v>
                </c:pt>
                <c:pt idx="11">
                  <c:v>2.7769710000000052E-3</c:v>
                </c:pt>
                <c:pt idx="12">
                  <c:v>2.7769710000000052E-3</c:v>
                </c:pt>
                <c:pt idx="13">
                  <c:v>2.7769710000000052E-3</c:v>
                </c:pt>
                <c:pt idx="14">
                  <c:v>2.7769710000000052E-3</c:v>
                </c:pt>
                <c:pt idx="15">
                  <c:v>2.7769710000000052E-3</c:v>
                </c:pt>
                <c:pt idx="16">
                  <c:v>2.7769710000000052E-3</c:v>
                </c:pt>
                <c:pt idx="17">
                  <c:v>2.7769710000000052E-3</c:v>
                </c:pt>
                <c:pt idx="18">
                  <c:v>2.7769710000000052E-3</c:v>
                </c:pt>
                <c:pt idx="19">
                  <c:v>2.7769710000000052E-3</c:v>
                </c:pt>
                <c:pt idx="20">
                  <c:v>2.7769710000000052E-3</c:v>
                </c:pt>
                <c:pt idx="21">
                  <c:v>2.7769710000000052E-3</c:v>
                </c:pt>
                <c:pt idx="22">
                  <c:v>2.7769710000000052E-3</c:v>
                </c:pt>
                <c:pt idx="23">
                  <c:v>2.7769710000000052E-3</c:v>
                </c:pt>
                <c:pt idx="24">
                  <c:v>2.7769710000000052E-3</c:v>
                </c:pt>
                <c:pt idx="25">
                  <c:v>2.7769710000000052E-3</c:v>
                </c:pt>
                <c:pt idx="26">
                  <c:v>2.7769710000000052E-3</c:v>
                </c:pt>
                <c:pt idx="27">
                  <c:v>2.7769710000000052E-3</c:v>
                </c:pt>
                <c:pt idx="28">
                  <c:v>2.7769710000000052E-3</c:v>
                </c:pt>
                <c:pt idx="29">
                  <c:v>2.7769710000000052E-3</c:v>
                </c:pt>
                <c:pt idx="30">
                  <c:v>2.7769710000000052E-3</c:v>
                </c:pt>
                <c:pt idx="31">
                  <c:v>3.0745030000000092E-3</c:v>
                </c:pt>
                <c:pt idx="32">
                  <c:v>3.0745030000000092E-3</c:v>
                </c:pt>
                <c:pt idx="33">
                  <c:v>3.0745030000000092E-3</c:v>
                </c:pt>
                <c:pt idx="34">
                  <c:v>3.0745030000000092E-3</c:v>
                </c:pt>
                <c:pt idx="35">
                  <c:v>3.0745030000000092E-3</c:v>
                </c:pt>
                <c:pt idx="36">
                  <c:v>3.0745030000000092E-3</c:v>
                </c:pt>
                <c:pt idx="37">
                  <c:v>3.0745030000000092E-3</c:v>
                </c:pt>
                <c:pt idx="38">
                  <c:v>3.0745030000000092E-3</c:v>
                </c:pt>
                <c:pt idx="39">
                  <c:v>3.0745030000000092E-3</c:v>
                </c:pt>
                <c:pt idx="40">
                  <c:v>3.0745030000000092E-3</c:v>
                </c:pt>
                <c:pt idx="41">
                  <c:v>3.0745030000000092E-3</c:v>
                </c:pt>
                <c:pt idx="42">
                  <c:v>3.0745030000000092E-3</c:v>
                </c:pt>
                <c:pt idx="43">
                  <c:v>3.0745030000000092E-3</c:v>
                </c:pt>
                <c:pt idx="44">
                  <c:v>3.0745030000000092E-3</c:v>
                </c:pt>
                <c:pt idx="45">
                  <c:v>3.0745030000000092E-3</c:v>
                </c:pt>
                <c:pt idx="46">
                  <c:v>3.0745030000000092E-3</c:v>
                </c:pt>
                <c:pt idx="47">
                  <c:v>3.0745030000000092E-3</c:v>
                </c:pt>
                <c:pt idx="48">
                  <c:v>3.0745030000000092E-3</c:v>
                </c:pt>
                <c:pt idx="49">
                  <c:v>3.0745030000000092E-3</c:v>
                </c:pt>
                <c:pt idx="50">
                  <c:v>3.0745030000000092E-3</c:v>
                </c:pt>
                <c:pt idx="51">
                  <c:v>3.0745030000000092E-3</c:v>
                </c:pt>
                <c:pt idx="52">
                  <c:v>3.0745030000000092E-3</c:v>
                </c:pt>
                <c:pt idx="53">
                  <c:v>3.0745030000000092E-3</c:v>
                </c:pt>
                <c:pt idx="54">
                  <c:v>3.0745030000000092E-3</c:v>
                </c:pt>
                <c:pt idx="55">
                  <c:v>3.0745030000000092E-3</c:v>
                </c:pt>
                <c:pt idx="56">
                  <c:v>3.0745030000000092E-3</c:v>
                </c:pt>
                <c:pt idx="57">
                  <c:v>3.0745030000000092E-3</c:v>
                </c:pt>
                <c:pt idx="58">
                  <c:v>3.0745030000000092E-3</c:v>
                </c:pt>
                <c:pt idx="59">
                  <c:v>2.4863569999999998E-3</c:v>
                </c:pt>
                <c:pt idx="60">
                  <c:v>2.4863569999999998E-3</c:v>
                </c:pt>
                <c:pt idx="61">
                  <c:v>2.4863569999999998E-3</c:v>
                </c:pt>
                <c:pt idx="62">
                  <c:v>2.4863569999999998E-3</c:v>
                </c:pt>
                <c:pt idx="63">
                  <c:v>2.4863569999999998E-3</c:v>
                </c:pt>
                <c:pt idx="64">
                  <c:v>2.4863569999999998E-3</c:v>
                </c:pt>
                <c:pt idx="65">
                  <c:v>2.4863569999999998E-3</c:v>
                </c:pt>
                <c:pt idx="66">
                  <c:v>2.4863569999999998E-3</c:v>
                </c:pt>
                <c:pt idx="67">
                  <c:v>2.4863569999999998E-3</c:v>
                </c:pt>
                <c:pt idx="68">
                  <c:v>2.4863569999999998E-3</c:v>
                </c:pt>
                <c:pt idx="69">
                  <c:v>2.4863569999999998E-3</c:v>
                </c:pt>
                <c:pt idx="70">
                  <c:v>2.4863569999999998E-3</c:v>
                </c:pt>
                <c:pt idx="71">
                  <c:v>2.4863569999999998E-3</c:v>
                </c:pt>
                <c:pt idx="72">
                  <c:v>2.4863569999999998E-3</c:v>
                </c:pt>
                <c:pt idx="73">
                  <c:v>2.4863569999999998E-3</c:v>
                </c:pt>
                <c:pt idx="74">
                  <c:v>2.4863569999999998E-3</c:v>
                </c:pt>
                <c:pt idx="75">
                  <c:v>2.4863569999999998E-3</c:v>
                </c:pt>
                <c:pt idx="76">
                  <c:v>2.4863569999999998E-3</c:v>
                </c:pt>
                <c:pt idx="77">
                  <c:v>2.4863569999999998E-3</c:v>
                </c:pt>
                <c:pt idx="78">
                  <c:v>2.4863569999999998E-3</c:v>
                </c:pt>
                <c:pt idx="79">
                  <c:v>2.4863569999999998E-3</c:v>
                </c:pt>
                <c:pt idx="80">
                  <c:v>2.4863569999999998E-3</c:v>
                </c:pt>
                <c:pt idx="81">
                  <c:v>2.4863569999999998E-3</c:v>
                </c:pt>
                <c:pt idx="82">
                  <c:v>2.4863569999999998E-3</c:v>
                </c:pt>
                <c:pt idx="83">
                  <c:v>2.4863569999999998E-3</c:v>
                </c:pt>
                <c:pt idx="84">
                  <c:v>2.4863569999999998E-3</c:v>
                </c:pt>
                <c:pt idx="85">
                  <c:v>2.4863569999999998E-3</c:v>
                </c:pt>
                <c:pt idx="86">
                  <c:v>2.4863569999999998E-3</c:v>
                </c:pt>
                <c:pt idx="87">
                  <c:v>2.4863569999999998E-3</c:v>
                </c:pt>
                <c:pt idx="88">
                  <c:v>2.4863569999999998E-3</c:v>
                </c:pt>
                <c:pt idx="89">
                  <c:v>2.4863569999999998E-3</c:v>
                </c:pt>
                <c:pt idx="90">
                  <c:v>2.5692359999999999E-3</c:v>
                </c:pt>
                <c:pt idx="91">
                  <c:v>2.5692359999999999E-3</c:v>
                </c:pt>
                <c:pt idx="92">
                  <c:v>2.5692359999999999E-3</c:v>
                </c:pt>
                <c:pt idx="93">
                  <c:v>2.5692359999999999E-3</c:v>
                </c:pt>
                <c:pt idx="94">
                  <c:v>2.5692359999999999E-3</c:v>
                </c:pt>
                <c:pt idx="95">
                  <c:v>2.5692359999999999E-3</c:v>
                </c:pt>
                <c:pt idx="96">
                  <c:v>2.5692359999999999E-3</c:v>
                </c:pt>
                <c:pt idx="97">
                  <c:v>2.5692359999999999E-3</c:v>
                </c:pt>
                <c:pt idx="98">
                  <c:v>2.5692359999999999E-3</c:v>
                </c:pt>
                <c:pt idx="99">
                  <c:v>2.5692359999999999E-3</c:v>
                </c:pt>
                <c:pt idx="100">
                  <c:v>2.5692359999999999E-3</c:v>
                </c:pt>
                <c:pt idx="101">
                  <c:v>2.5692359999999999E-3</c:v>
                </c:pt>
                <c:pt idx="102">
                  <c:v>2.5692359999999999E-3</c:v>
                </c:pt>
                <c:pt idx="103">
                  <c:v>2.5692359999999999E-3</c:v>
                </c:pt>
                <c:pt idx="104">
                  <c:v>2.5692359999999999E-3</c:v>
                </c:pt>
                <c:pt idx="105">
                  <c:v>2.5692359999999999E-3</c:v>
                </c:pt>
                <c:pt idx="106">
                  <c:v>2.5692359999999999E-3</c:v>
                </c:pt>
                <c:pt idx="107">
                  <c:v>2.5692359999999999E-3</c:v>
                </c:pt>
                <c:pt idx="108">
                  <c:v>2.5692359999999999E-3</c:v>
                </c:pt>
                <c:pt idx="109">
                  <c:v>2.5692359999999999E-3</c:v>
                </c:pt>
                <c:pt idx="110">
                  <c:v>2.5692359999999999E-3</c:v>
                </c:pt>
                <c:pt idx="111">
                  <c:v>2.5692359999999999E-3</c:v>
                </c:pt>
                <c:pt idx="112">
                  <c:v>2.5692359999999999E-3</c:v>
                </c:pt>
                <c:pt idx="113">
                  <c:v>2.5692359999999999E-3</c:v>
                </c:pt>
                <c:pt idx="114">
                  <c:v>2.5692359999999999E-3</c:v>
                </c:pt>
                <c:pt idx="115">
                  <c:v>2.5692359999999999E-3</c:v>
                </c:pt>
                <c:pt idx="116">
                  <c:v>2.5692359999999999E-3</c:v>
                </c:pt>
                <c:pt idx="117">
                  <c:v>2.5692359999999999E-3</c:v>
                </c:pt>
                <c:pt idx="118">
                  <c:v>2.5692359999999999E-3</c:v>
                </c:pt>
                <c:pt idx="119">
                  <c:v>2.5692359999999999E-3</c:v>
                </c:pt>
                <c:pt idx="120">
                  <c:v>2.4863569999999998E-3</c:v>
                </c:pt>
                <c:pt idx="121">
                  <c:v>2.4863569999999998E-3</c:v>
                </c:pt>
                <c:pt idx="122">
                  <c:v>2.4863569999999998E-3</c:v>
                </c:pt>
                <c:pt idx="123">
                  <c:v>2.4863569999999998E-3</c:v>
                </c:pt>
                <c:pt idx="124">
                  <c:v>2.4863569999999998E-3</c:v>
                </c:pt>
                <c:pt idx="125">
                  <c:v>2.4863569999999998E-3</c:v>
                </c:pt>
                <c:pt idx="126">
                  <c:v>2.4863569999999998E-3</c:v>
                </c:pt>
                <c:pt idx="127">
                  <c:v>2.4863569999999998E-3</c:v>
                </c:pt>
                <c:pt idx="128">
                  <c:v>2.4863569999999998E-3</c:v>
                </c:pt>
                <c:pt idx="129">
                  <c:v>2.4863569999999998E-3</c:v>
                </c:pt>
                <c:pt idx="130">
                  <c:v>2.4863569999999998E-3</c:v>
                </c:pt>
                <c:pt idx="131">
                  <c:v>2.4863569999999998E-3</c:v>
                </c:pt>
                <c:pt idx="132">
                  <c:v>2.4863569999999998E-3</c:v>
                </c:pt>
                <c:pt idx="133">
                  <c:v>2.4863569999999998E-3</c:v>
                </c:pt>
                <c:pt idx="134">
                  <c:v>2.4863569999999998E-3</c:v>
                </c:pt>
                <c:pt idx="135">
                  <c:v>2.4863569999999998E-3</c:v>
                </c:pt>
                <c:pt idx="136">
                  <c:v>2.4863569999999998E-3</c:v>
                </c:pt>
                <c:pt idx="137">
                  <c:v>2.4863569999999998E-3</c:v>
                </c:pt>
                <c:pt idx="138">
                  <c:v>2.4863569999999998E-3</c:v>
                </c:pt>
                <c:pt idx="139">
                  <c:v>2.4863569999999998E-3</c:v>
                </c:pt>
                <c:pt idx="140">
                  <c:v>2.4863569999999998E-3</c:v>
                </c:pt>
                <c:pt idx="141">
                  <c:v>2.4863569999999998E-3</c:v>
                </c:pt>
                <c:pt idx="142">
                  <c:v>2.4863569999999998E-3</c:v>
                </c:pt>
                <c:pt idx="143">
                  <c:v>2.4863569999999998E-3</c:v>
                </c:pt>
                <c:pt idx="144">
                  <c:v>2.4863569999999998E-3</c:v>
                </c:pt>
                <c:pt idx="145">
                  <c:v>2.4863569999999998E-3</c:v>
                </c:pt>
                <c:pt idx="146">
                  <c:v>2.4863569999999998E-3</c:v>
                </c:pt>
                <c:pt idx="147">
                  <c:v>2.4863569999999998E-3</c:v>
                </c:pt>
                <c:pt idx="148">
                  <c:v>2.4863569999999998E-3</c:v>
                </c:pt>
                <c:pt idx="149">
                  <c:v>2.4863569999999998E-3</c:v>
                </c:pt>
                <c:pt idx="150">
                  <c:v>2.4863569999999998E-3</c:v>
                </c:pt>
                <c:pt idx="151">
                  <c:v>2.8361699999999998E-3</c:v>
                </c:pt>
                <c:pt idx="152">
                  <c:v>2.8361699999999998E-3</c:v>
                </c:pt>
                <c:pt idx="153">
                  <c:v>2.8361699999999998E-3</c:v>
                </c:pt>
                <c:pt idx="154">
                  <c:v>2.8361699999999998E-3</c:v>
                </c:pt>
                <c:pt idx="155">
                  <c:v>2.8361699999999998E-3</c:v>
                </c:pt>
                <c:pt idx="156">
                  <c:v>2.8361699999999998E-3</c:v>
                </c:pt>
                <c:pt idx="157">
                  <c:v>2.8361699999999998E-3</c:v>
                </c:pt>
                <c:pt idx="158">
                  <c:v>2.8361699999999998E-3</c:v>
                </c:pt>
                <c:pt idx="159">
                  <c:v>2.8361699999999998E-3</c:v>
                </c:pt>
                <c:pt idx="160">
                  <c:v>2.8361699999999998E-3</c:v>
                </c:pt>
                <c:pt idx="161">
                  <c:v>2.8361699999999998E-3</c:v>
                </c:pt>
                <c:pt idx="162">
                  <c:v>2.8361699999999998E-3</c:v>
                </c:pt>
                <c:pt idx="163">
                  <c:v>2.8361699999999998E-3</c:v>
                </c:pt>
                <c:pt idx="164">
                  <c:v>2.8361699999999998E-3</c:v>
                </c:pt>
                <c:pt idx="165">
                  <c:v>2.8361699999999998E-3</c:v>
                </c:pt>
                <c:pt idx="166">
                  <c:v>2.8361699999999998E-3</c:v>
                </c:pt>
                <c:pt idx="167">
                  <c:v>2.8361699999999998E-3</c:v>
                </c:pt>
                <c:pt idx="168">
                  <c:v>2.8361699999999998E-3</c:v>
                </c:pt>
                <c:pt idx="169">
                  <c:v>2.8361699999999998E-3</c:v>
                </c:pt>
                <c:pt idx="170">
                  <c:v>2.8361699999999998E-3</c:v>
                </c:pt>
                <c:pt idx="171">
                  <c:v>2.8361699999999998E-3</c:v>
                </c:pt>
                <c:pt idx="172">
                  <c:v>2.8361699999999998E-3</c:v>
                </c:pt>
                <c:pt idx="173">
                  <c:v>2.8361699999999998E-3</c:v>
                </c:pt>
                <c:pt idx="174">
                  <c:v>2.8361699999999998E-3</c:v>
                </c:pt>
                <c:pt idx="175">
                  <c:v>2.8361699999999998E-3</c:v>
                </c:pt>
                <c:pt idx="176">
                  <c:v>2.8361699999999998E-3</c:v>
                </c:pt>
                <c:pt idx="177">
                  <c:v>2.8361699999999998E-3</c:v>
                </c:pt>
                <c:pt idx="178">
                  <c:v>2.8361699999999998E-3</c:v>
                </c:pt>
                <c:pt idx="179">
                  <c:v>2.8361699999999998E-3</c:v>
                </c:pt>
                <c:pt idx="180">
                  <c:v>2.8361699999999998E-3</c:v>
                </c:pt>
                <c:pt idx="181">
                  <c:v>2.744680000000015E-3</c:v>
                </c:pt>
                <c:pt idx="182">
                  <c:v>2.744680000000015E-3</c:v>
                </c:pt>
                <c:pt idx="183">
                  <c:v>2.744680000000015E-3</c:v>
                </c:pt>
                <c:pt idx="184">
                  <c:v>2.744680000000015E-3</c:v>
                </c:pt>
                <c:pt idx="185">
                  <c:v>2.744680000000015E-3</c:v>
                </c:pt>
                <c:pt idx="186">
                  <c:v>2.744680000000015E-3</c:v>
                </c:pt>
                <c:pt idx="187">
                  <c:v>2.744680000000015E-3</c:v>
                </c:pt>
                <c:pt idx="188">
                  <c:v>2.744680000000015E-3</c:v>
                </c:pt>
                <c:pt idx="189">
                  <c:v>2.744680000000015E-3</c:v>
                </c:pt>
                <c:pt idx="190">
                  <c:v>2.744680000000015E-3</c:v>
                </c:pt>
                <c:pt idx="191">
                  <c:v>2.744680000000015E-3</c:v>
                </c:pt>
                <c:pt idx="192">
                  <c:v>2.744680000000015E-3</c:v>
                </c:pt>
                <c:pt idx="193">
                  <c:v>2.744680000000015E-3</c:v>
                </c:pt>
                <c:pt idx="194">
                  <c:v>2.744680000000015E-3</c:v>
                </c:pt>
                <c:pt idx="195">
                  <c:v>2.744680000000015E-3</c:v>
                </c:pt>
                <c:pt idx="196">
                  <c:v>2.744680000000015E-3</c:v>
                </c:pt>
                <c:pt idx="197">
                  <c:v>2.744680000000015E-3</c:v>
                </c:pt>
                <c:pt idx="198">
                  <c:v>2.744680000000015E-3</c:v>
                </c:pt>
                <c:pt idx="199">
                  <c:v>2.744680000000015E-3</c:v>
                </c:pt>
                <c:pt idx="200">
                  <c:v>2.744680000000015E-3</c:v>
                </c:pt>
                <c:pt idx="201">
                  <c:v>2.744680000000015E-3</c:v>
                </c:pt>
                <c:pt idx="202">
                  <c:v>2.744680000000015E-3</c:v>
                </c:pt>
                <c:pt idx="203">
                  <c:v>2.744680000000015E-3</c:v>
                </c:pt>
                <c:pt idx="204">
                  <c:v>2.744680000000015E-3</c:v>
                </c:pt>
                <c:pt idx="205">
                  <c:v>2.744680000000015E-3</c:v>
                </c:pt>
                <c:pt idx="206">
                  <c:v>2.744680000000015E-3</c:v>
                </c:pt>
                <c:pt idx="207">
                  <c:v>2.744680000000015E-3</c:v>
                </c:pt>
                <c:pt idx="208">
                  <c:v>2.744680000000015E-3</c:v>
                </c:pt>
                <c:pt idx="209">
                  <c:v>2.744680000000015E-3</c:v>
                </c:pt>
                <c:pt idx="210">
                  <c:v>2.744680000000015E-3</c:v>
                </c:pt>
                <c:pt idx="211">
                  <c:v>2.744680000000015E-3</c:v>
                </c:pt>
                <c:pt idx="212">
                  <c:v>2.744680000000015E-3</c:v>
                </c:pt>
                <c:pt idx="213">
                  <c:v>2.744680000000015E-3</c:v>
                </c:pt>
                <c:pt idx="214">
                  <c:v>2.744680000000015E-3</c:v>
                </c:pt>
                <c:pt idx="215">
                  <c:v>2.744680000000015E-3</c:v>
                </c:pt>
                <c:pt idx="216">
                  <c:v>2.744680000000015E-3</c:v>
                </c:pt>
                <c:pt idx="217">
                  <c:v>2.744680000000015E-3</c:v>
                </c:pt>
                <c:pt idx="218">
                  <c:v>2.744680000000015E-3</c:v>
                </c:pt>
                <c:pt idx="219">
                  <c:v>2.744680000000015E-3</c:v>
                </c:pt>
                <c:pt idx="220">
                  <c:v>2.744680000000015E-3</c:v>
                </c:pt>
                <c:pt idx="221">
                  <c:v>2.744680000000015E-3</c:v>
                </c:pt>
                <c:pt idx="222">
                  <c:v>2.744680000000015E-3</c:v>
                </c:pt>
                <c:pt idx="223">
                  <c:v>2.744680000000015E-3</c:v>
                </c:pt>
                <c:pt idx="224">
                  <c:v>2.744680000000015E-3</c:v>
                </c:pt>
                <c:pt idx="225">
                  <c:v>2.744680000000015E-3</c:v>
                </c:pt>
                <c:pt idx="226">
                  <c:v>2.744680000000015E-3</c:v>
                </c:pt>
                <c:pt idx="227">
                  <c:v>2.744680000000015E-3</c:v>
                </c:pt>
                <c:pt idx="228">
                  <c:v>2.744680000000015E-3</c:v>
                </c:pt>
                <c:pt idx="229">
                  <c:v>2.744680000000015E-3</c:v>
                </c:pt>
                <c:pt idx="230">
                  <c:v>2.744680000000015E-3</c:v>
                </c:pt>
                <c:pt idx="231">
                  <c:v>2.744680000000015E-3</c:v>
                </c:pt>
                <c:pt idx="232">
                  <c:v>2.744680000000015E-3</c:v>
                </c:pt>
                <c:pt idx="233">
                  <c:v>2.744680000000015E-3</c:v>
                </c:pt>
                <c:pt idx="234">
                  <c:v>2.744680000000015E-3</c:v>
                </c:pt>
                <c:pt idx="235">
                  <c:v>2.744680000000015E-3</c:v>
                </c:pt>
                <c:pt idx="236">
                  <c:v>2.744680000000015E-3</c:v>
                </c:pt>
                <c:pt idx="237">
                  <c:v>2.744680000000015E-3</c:v>
                </c:pt>
                <c:pt idx="238">
                  <c:v>2.744680000000015E-3</c:v>
                </c:pt>
                <c:pt idx="239">
                  <c:v>2.744680000000015E-3</c:v>
                </c:pt>
                <c:pt idx="240">
                  <c:v>2.744680000000015E-3</c:v>
                </c:pt>
                <c:pt idx="241">
                  <c:v>2.744680000000015E-3</c:v>
                </c:pt>
                <c:pt idx="242">
                  <c:v>2.744680000000015E-3</c:v>
                </c:pt>
                <c:pt idx="243">
                  <c:v>2.8361699999999998E-3</c:v>
                </c:pt>
                <c:pt idx="244">
                  <c:v>2.8361699999999998E-3</c:v>
                </c:pt>
                <c:pt idx="245">
                  <c:v>2.8361699999999998E-3</c:v>
                </c:pt>
                <c:pt idx="246">
                  <c:v>2.8361699999999998E-3</c:v>
                </c:pt>
                <c:pt idx="247">
                  <c:v>2.8361699999999998E-3</c:v>
                </c:pt>
                <c:pt idx="248">
                  <c:v>2.8361699999999998E-3</c:v>
                </c:pt>
                <c:pt idx="249">
                  <c:v>2.8361699999999998E-3</c:v>
                </c:pt>
                <c:pt idx="250">
                  <c:v>2.8361699999999998E-3</c:v>
                </c:pt>
                <c:pt idx="251">
                  <c:v>2.8361699999999998E-3</c:v>
                </c:pt>
                <c:pt idx="252">
                  <c:v>2.8361699999999998E-3</c:v>
                </c:pt>
                <c:pt idx="253">
                  <c:v>2.8361699999999998E-3</c:v>
                </c:pt>
                <c:pt idx="254">
                  <c:v>2.8361699999999998E-3</c:v>
                </c:pt>
                <c:pt idx="255">
                  <c:v>2.8361699999999998E-3</c:v>
                </c:pt>
                <c:pt idx="256">
                  <c:v>2.8361699999999998E-3</c:v>
                </c:pt>
                <c:pt idx="257">
                  <c:v>2.8361699999999998E-3</c:v>
                </c:pt>
                <c:pt idx="258">
                  <c:v>2.8361699999999998E-3</c:v>
                </c:pt>
                <c:pt idx="259">
                  <c:v>2.8361699999999998E-3</c:v>
                </c:pt>
                <c:pt idx="260">
                  <c:v>2.8361699999999998E-3</c:v>
                </c:pt>
                <c:pt idx="261">
                  <c:v>2.8361699999999998E-3</c:v>
                </c:pt>
                <c:pt idx="262">
                  <c:v>2.8361699999999998E-3</c:v>
                </c:pt>
                <c:pt idx="263">
                  <c:v>2.8361699999999998E-3</c:v>
                </c:pt>
                <c:pt idx="264">
                  <c:v>2.8361699999999998E-3</c:v>
                </c:pt>
                <c:pt idx="265">
                  <c:v>2.8361699999999998E-3</c:v>
                </c:pt>
                <c:pt idx="266">
                  <c:v>2.8361699999999998E-3</c:v>
                </c:pt>
                <c:pt idx="267">
                  <c:v>2.8361699999999998E-3</c:v>
                </c:pt>
                <c:pt idx="268">
                  <c:v>2.8361699999999998E-3</c:v>
                </c:pt>
                <c:pt idx="269">
                  <c:v>2.8361699999999998E-3</c:v>
                </c:pt>
                <c:pt idx="270">
                  <c:v>2.8361699999999998E-3</c:v>
                </c:pt>
                <c:pt idx="271">
                  <c:v>2.8361699999999998E-3</c:v>
                </c:pt>
                <c:pt idx="272">
                  <c:v>2.8361699999999998E-3</c:v>
                </c:pt>
                <c:pt idx="273">
                  <c:v>2.744680000000015E-3</c:v>
                </c:pt>
                <c:pt idx="274">
                  <c:v>2.744680000000015E-3</c:v>
                </c:pt>
                <c:pt idx="275">
                  <c:v>2.744680000000015E-3</c:v>
                </c:pt>
                <c:pt idx="276">
                  <c:v>2.744680000000015E-3</c:v>
                </c:pt>
                <c:pt idx="277">
                  <c:v>2.744680000000015E-3</c:v>
                </c:pt>
                <c:pt idx="278">
                  <c:v>2.744680000000015E-3</c:v>
                </c:pt>
                <c:pt idx="279">
                  <c:v>2.744680000000015E-3</c:v>
                </c:pt>
                <c:pt idx="280">
                  <c:v>2.744680000000015E-3</c:v>
                </c:pt>
                <c:pt idx="281">
                  <c:v>2.744680000000015E-3</c:v>
                </c:pt>
                <c:pt idx="282">
                  <c:v>2.744680000000015E-3</c:v>
                </c:pt>
                <c:pt idx="283">
                  <c:v>2.744680000000015E-3</c:v>
                </c:pt>
                <c:pt idx="284">
                  <c:v>2.744680000000015E-3</c:v>
                </c:pt>
                <c:pt idx="285">
                  <c:v>2.744680000000015E-3</c:v>
                </c:pt>
                <c:pt idx="286">
                  <c:v>2.744680000000015E-3</c:v>
                </c:pt>
                <c:pt idx="287">
                  <c:v>2.744680000000015E-3</c:v>
                </c:pt>
                <c:pt idx="288">
                  <c:v>2.744680000000015E-3</c:v>
                </c:pt>
                <c:pt idx="289">
                  <c:v>2.744680000000015E-3</c:v>
                </c:pt>
                <c:pt idx="290">
                  <c:v>2.744680000000015E-3</c:v>
                </c:pt>
                <c:pt idx="291">
                  <c:v>2.744680000000015E-3</c:v>
                </c:pt>
                <c:pt idx="292">
                  <c:v>2.744680000000015E-3</c:v>
                </c:pt>
                <c:pt idx="293">
                  <c:v>2.744680000000015E-3</c:v>
                </c:pt>
                <c:pt idx="294">
                  <c:v>2.744680000000015E-3</c:v>
                </c:pt>
                <c:pt idx="295">
                  <c:v>2.744680000000015E-3</c:v>
                </c:pt>
                <c:pt idx="296">
                  <c:v>2.744680000000015E-3</c:v>
                </c:pt>
                <c:pt idx="297">
                  <c:v>2.744680000000015E-3</c:v>
                </c:pt>
                <c:pt idx="298">
                  <c:v>2.744680000000015E-3</c:v>
                </c:pt>
                <c:pt idx="299">
                  <c:v>2.744680000000015E-3</c:v>
                </c:pt>
                <c:pt idx="300">
                  <c:v>2.744680000000015E-3</c:v>
                </c:pt>
                <c:pt idx="301">
                  <c:v>2.744680000000015E-3</c:v>
                </c:pt>
                <c:pt idx="302">
                  <c:v>2.744680000000015E-3</c:v>
                </c:pt>
                <c:pt idx="303">
                  <c:v>2.744680000000015E-3</c:v>
                </c:pt>
                <c:pt idx="304">
                  <c:v>2.8361699999999998E-3</c:v>
                </c:pt>
                <c:pt idx="305">
                  <c:v>2.8361699999999998E-3</c:v>
                </c:pt>
                <c:pt idx="306">
                  <c:v>2.8361699999999998E-3</c:v>
                </c:pt>
                <c:pt idx="307">
                  <c:v>2.8361699999999998E-3</c:v>
                </c:pt>
                <c:pt idx="308">
                  <c:v>2.8361699999999998E-3</c:v>
                </c:pt>
                <c:pt idx="309">
                  <c:v>2.8361699999999998E-3</c:v>
                </c:pt>
                <c:pt idx="310">
                  <c:v>2.8361699999999998E-3</c:v>
                </c:pt>
                <c:pt idx="311">
                  <c:v>2.8361699999999998E-3</c:v>
                </c:pt>
                <c:pt idx="312">
                  <c:v>2.8361699999999998E-3</c:v>
                </c:pt>
                <c:pt idx="313">
                  <c:v>2.8361699999999998E-3</c:v>
                </c:pt>
                <c:pt idx="314">
                  <c:v>2.8361699999999998E-3</c:v>
                </c:pt>
                <c:pt idx="315">
                  <c:v>2.8361699999999998E-3</c:v>
                </c:pt>
                <c:pt idx="316">
                  <c:v>2.8361699999999998E-3</c:v>
                </c:pt>
                <c:pt idx="317">
                  <c:v>2.8361699999999998E-3</c:v>
                </c:pt>
                <c:pt idx="318">
                  <c:v>2.8361699999999998E-3</c:v>
                </c:pt>
                <c:pt idx="319">
                  <c:v>2.8361699999999998E-3</c:v>
                </c:pt>
                <c:pt idx="320">
                  <c:v>2.8361699999999998E-3</c:v>
                </c:pt>
                <c:pt idx="321">
                  <c:v>2.8361699999999998E-3</c:v>
                </c:pt>
                <c:pt idx="322">
                  <c:v>2.8361699999999998E-3</c:v>
                </c:pt>
                <c:pt idx="323">
                  <c:v>2.8361699999999998E-3</c:v>
                </c:pt>
                <c:pt idx="324">
                  <c:v>2.8361699999999998E-3</c:v>
                </c:pt>
                <c:pt idx="325">
                  <c:v>2.8361699999999998E-3</c:v>
                </c:pt>
                <c:pt idx="326">
                  <c:v>2.8361699999999998E-3</c:v>
                </c:pt>
                <c:pt idx="327">
                  <c:v>2.8361699999999998E-3</c:v>
                </c:pt>
                <c:pt idx="328">
                  <c:v>2.8361699999999998E-3</c:v>
                </c:pt>
                <c:pt idx="329">
                  <c:v>2.8361699999999998E-3</c:v>
                </c:pt>
                <c:pt idx="330">
                  <c:v>2.8361699999999998E-3</c:v>
                </c:pt>
                <c:pt idx="331">
                  <c:v>2.8361699999999998E-3</c:v>
                </c:pt>
                <c:pt idx="332">
                  <c:v>2.8361699999999998E-3</c:v>
                </c:pt>
                <c:pt idx="333">
                  <c:v>2.8361699999999998E-3</c:v>
                </c:pt>
                <c:pt idx="334">
                  <c:v>2.7769710000000052E-3</c:v>
                </c:pt>
                <c:pt idx="335">
                  <c:v>2.7769710000000052E-3</c:v>
                </c:pt>
                <c:pt idx="336">
                  <c:v>2.7769710000000052E-3</c:v>
                </c:pt>
                <c:pt idx="337">
                  <c:v>2.7769710000000052E-3</c:v>
                </c:pt>
                <c:pt idx="338">
                  <c:v>2.7769710000000052E-3</c:v>
                </c:pt>
                <c:pt idx="339">
                  <c:v>2.7769710000000052E-3</c:v>
                </c:pt>
                <c:pt idx="340">
                  <c:v>2.7769710000000052E-3</c:v>
                </c:pt>
                <c:pt idx="341">
                  <c:v>2.7769710000000052E-3</c:v>
                </c:pt>
                <c:pt idx="342">
                  <c:v>2.7769710000000052E-3</c:v>
                </c:pt>
                <c:pt idx="343">
                  <c:v>2.7769710000000052E-3</c:v>
                </c:pt>
                <c:pt idx="344">
                  <c:v>2.7769710000000052E-3</c:v>
                </c:pt>
                <c:pt idx="345">
                  <c:v>2.7769710000000052E-3</c:v>
                </c:pt>
                <c:pt idx="346">
                  <c:v>2.7769710000000052E-3</c:v>
                </c:pt>
                <c:pt idx="347">
                  <c:v>2.7769710000000052E-3</c:v>
                </c:pt>
                <c:pt idx="348">
                  <c:v>2.7769710000000052E-3</c:v>
                </c:pt>
                <c:pt idx="349">
                  <c:v>2.7769710000000052E-3</c:v>
                </c:pt>
                <c:pt idx="350">
                  <c:v>2.7769710000000052E-3</c:v>
                </c:pt>
                <c:pt idx="351">
                  <c:v>2.7769710000000052E-3</c:v>
                </c:pt>
                <c:pt idx="352">
                  <c:v>2.7769710000000052E-3</c:v>
                </c:pt>
                <c:pt idx="353">
                  <c:v>2.7769710000000052E-3</c:v>
                </c:pt>
                <c:pt idx="354">
                  <c:v>2.7769710000000052E-3</c:v>
                </c:pt>
                <c:pt idx="355">
                  <c:v>2.7769710000000052E-3</c:v>
                </c:pt>
                <c:pt idx="356">
                  <c:v>2.7769710000000052E-3</c:v>
                </c:pt>
                <c:pt idx="357">
                  <c:v>2.7769710000000052E-3</c:v>
                </c:pt>
                <c:pt idx="358">
                  <c:v>2.7769710000000052E-3</c:v>
                </c:pt>
                <c:pt idx="359">
                  <c:v>2.7769710000000052E-3</c:v>
                </c:pt>
                <c:pt idx="360">
                  <c:v>2.7769710000000052E-3</c:v>
                </c:pt>
                <c:pt idx="361">
                  <c:v>2.7769710000000052E-3</c:v>
                </c:pt>
                <c:pt idx="362">
                  <c:v>2.7769710000000052E-3</c:v>
                </c:pt>
                <c:pt idx="363">
                  <c:v>2.7769710000000052E-3</c:v>
                </c:pt>
                <c:pt idx="364">
                  <c:v>2.7769710000000052E-3</c:v>
                </c:pt>
              </c:numCache>
            </c:numRef>
          </c:val>
        </c:ser>
        <c:ser>
          <c:idx val="17"/>
          <c:order val="19"/>
          <c:tx>
            <c:strRef>
              <c:f>'EPA Profiles by SCC - Small EGU'!$AQ$2</c:f>
              <c:strCache>
                <c:ptCount val="1"/>
                <c:pt idx="0">
                  <c:v>Gas 18 -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EGU'!$AQ$3:$AQ$367</c:f>
              <c:numCache>
                <c:formatCode>#,##0.000000</c:formatCode>
                <c:ptCount val="365"/>
                <c:pt idx="0">
                  <c:v>2.9296250000000012E-3</c:v>
                </c:pt>
                <c:pt idx="1">
                  <c:v>2.9296250000000012E-3</c:v>
                </c:pt>
                <c:pt idx="2">
                  <c:v>2.9296250000000012E-3</c:v>
                </c:pt>
                <c:pt idx="3">
                  <c:v>2.9296250000000012E-3</c:v>
                </c:pt>
                <c:pt idx="4">
                  <c:v>2.9296250000000012E-3</c:v>
                </c:pt>
                <c:pt idx="5">
                  <c:v>2.9296250000000012E-3</c:v>
                </c:pt>
                <c:pt idx="6">
                  <c:v>2.9296250000000012E-3</c:v>
                </c:pt>
                <c:pt idx="7">
                  <c:v>2.9296250000000012E-3</c:v>
                </c:pt>
                <c:pt idx="8">
                  <c:v>2.9296250000000012E-3</c:v>
                </c:pt>
                <c:pt idx="9">
                  <c:v>2.9296250000000012E-3</c:v>
                </c:pt>
                <c:pt idx="10">
                  <c:v>2.9296250000000012E-3</c:v>
                </c:pt>
                <c:pt idx="11">
                  <c:v>2.9296250000000012E-3</c:v>
                </c:pt>
                <c:pt idx="12">
                  <c:v>2.9296250000000012E-3</c:v>
                </c:pt>
                <c:pt idx="13">
                  <c:v>2.9296250000000012E-3</c:v>
                </c:pt>
                <c:pt idx="14">
                  <c:v>2.9296250000000012E-3</c:v>
                </c:pt>
                <c:pt idx="15">
                  <c:v>2.9296250000000012E-3</c:v>
                </c:pt>
                <c:pt idx="16">
                  <c:v>2.9296250000000012E-3</c:v>
                </c:pt>
                <c:pt idx="17">
                  <c:v>2.9296250000000012E-3</c:v>
                </c:pt>
                <c:pt idx="18">
                  <c:v>2.9296250000000012E-3</c:v>
                </c:pt>
                <c:pt idx="19">
                  <c:v>2.9296250000000012E-3</c:v>
                </c:pt>
                <c:pt idx="20">
                  <c:v>2.9296250000000012E-3</c:v>
                </c:pt>
                <c:pt idx="21">
                  <c:v>2.9296250000000012E-3</c:v>
                </c:pt>
                <c:pt idx="22">
                  <c:v>2.9296250000000012E-3</c:v>
                </c:pt>
                <c:pt idx="23">
                  <c:v>2.9296250000000012E-3</c:v>
                </c:pt>
                <c:pt idx="24">
                  <c:v>2.9296250000000012E-3</c:v>
                </c:pt>
                <c:pt idx="25">
                  <c:v>2.9296250000000012E-3</c:v>
                </c:pt>
                <c:pt idx="26">
                  <c:v>2.9296250000000012E-3</c:v>
                </c:pt>
                <c:pt idx="27">
                  <c:v>2.9296250000000012E-3</c:v>
                </c:pt>
                <c:pt idx="28">
                  <c:v>2.9296250000000012E-3</c:v>
                </c:pt>
                <c:pt idx="29">
                  <c:v>2.9296250000000012E-3</c:v>
                </c:pt>
                <c:pt idx="30">
                  <c:v>2.9296250000000012E-3</c:v>
                </c:pt>
                <c:pt idx="31">
                  <c:v>3.2435130000000273E-3</c:v>
                </c:pt>
                <c:pt idx="32">
                  <c:v>3.2435130000000273E-3</c:v>
                </c:pt>
                <c:pt idx="33">
                  <c:v>3.2435130000000273E-3</c:v>
                </c:pt>
                <c:pt idx="34">
                  <c:v>3.2435130000000273E-3</c:v>
                </c:pt>
                <c:pt idx="35">
                  <c:v>3.2435130000000273E-3</c:v>
                </c:pt>
                <c:pt idx="36">
                  <c:v>3.2435130000000273E-3</c:v>
                </c:pt>
                <c:pt idx="37">
                  <c:v>3.2435130000000273E-3</c:v>
                </c:pt>
                <c:pt idx="38">
                  <c:v>3.2435130000000273E-3</c:v>
                </c:pt>
                <c:pt idx="39">
                  <c:v>3.2435130000000273E-3</c:v>
                </c:pt>
                <c:pt idx="40">
                  <c:v>3.2435130000000273E-3</c:v>
                </c:pt>
                <c:pt idx="41">
                  <c:v>3.2435130000000273E-3</c:v>
                </c:pt>
                <c:pt idx="42">
                  <c:v>3.2435130000000273E-3</c:v>
                </c:pt>
                <c:pt idx="43">
                  <c:v>3.2435130000000273E-3</c:v>
                </c:pt>
                <c:pt idx="44">
                  <c:v>3.2435130000000273E-3</c:v>
                </c:pt>
                <c:pt idx="45">
                  <c:v>3.2435130000000273E-3</c:v>
                </c:pt>
                <c:pt idx="46">
                  <c:v>3.2435130000000273E-3</c:v>
                </c:pt>
                <c:pt idx="47">
                  <c:v>3.2435130000000273E-3</c:v>
                </c:pt>
                <c:pt idx="48">
                  <c:v>3.2435130000000273E-3</c:v>
                </c:pt>
                <c:pt idx="49">
                  <c:v>3.2435130000000273E-3</c:v>
                </c:pt>
                <c:pt idx="50">
                  <c:v>3.2435130000000273E-3</c:v>
                </c:pt>
                <c:pt idx="51">
                  <c:v>3.2435130000000273E-3</c:v>
                </c:pt>
                <c:pt idx="52">
                  <c:v>3.2435130000000273E-3</c:v>
                </c:pt>
                <c:pt idx="53">
                  <c:v>3.2435130000000273E-3</c:v>
                </c:pt>
                <c:pt idx="54">
                  <c:v>3.2435130000000273E-3</c:v>
                </c:pt>
                <c:pt idx="55">
                  <c:v>3.2435130000000273E-3</c:v>
                </c:pt>
                <c:pt idx="56">
                  <c:v>3.2435130000000273E-3</c:v>
                </c:pt>
                <c:pt idx="57">
                  <c:v>3.2435130000000273E-3</c:v>
                </c:pt>
                <c:pt idx="58">
                  <c:v>3.2435130000000273E-3</c:v>
                </c:pt>
                <c:pt idx="59">
                  <c:v>2.54330000000002E-3</c:v>
                </c:pt>
                <c:pt idx="60">
                  <c:v>2.54330000000002E-3</c:v>
                </c:pt>
                <c:pt idx="61">
                  <c:v>2.54330000000002E-3</c:v>
                </c:pt>
                <c:pt idx="62">
                  <c:v>2.54330000000002E-3</c:v>
                </c:pt>
                <c:pt idx="63">
                  <c:v>2.54330000000002E-3</c:v>
                </c:pt>
                <c:pt idx="64">
                  <c:v>2.54330000000002E-3</c:v>
                </c:pt>
                <c:pt idx="65">
                  <c:v>2.54330000000002E-3</c:v>
                </c:pt>
                <c:pt idx="66">
                  <c:v>2.54330000000002E-3</c:v>
                </c:pt>
                <c:pt idx="67">
                  <c:v>2.54330000000002E-3</c:v>
                </c:pt>
                <c:pt idx="68">
                  <c:v>2.54330000000002E-3</c:v>
                </c:pt>
                <c:pt idx="69">
                  <c:v>2.54330000000002E-3</c:v>
                </c:pt>
                <c:pt idx="70">
                  <c:v>2.54330000000002E-3</c:v>
                </c:pt>
                <c:pt idx="71">
                  <c:v>2.54330000000002E-3</c:v>
                </c:pt>
                <c:pt idx="72">
                  <c:v>2.54330000000002E-3</c:v>
                </c:pt>
                <c:pt idx="73">
                  <c:v>2.54330000000002E-3</c:v>
                </c:pt>
                <c:pt idx="74">
                  <c:v>2.54330000000002E-3</c:v>
                </c:pt>
                <c:pt idx="75">
                  <c:v>2.54330000000002E-3</c:v>
                </c:pt>
                <c:pt idx="76">
                  <c:v>2.54330000000002E-3</c:v>
                </c:pt>
                <c:pt idx="77">
                  <c:v>2.54330000000002E-3</c:v>
                </c:pt>
                <c:pt idx="78">
                  <c:v>2.54330000000002E-3</c:v>
                </c:pt>
                <c:pt idx="79">
                  <c:v>2.54330000000002E-3</c:v>
                </c:pt>
                <c:pt idx="80">
                  <c:v>2.54330000000002E-3</c:v>
                </c:pt>
                <c:pt idx="81">
                  <c:v>2.54330000000002E-3</c:v>
                </c:pt>
                <c:pt idx="82">
                  <c:v>2.54330000000002E-3</c:v>
                </c:pt>
                <c:pt idx="83">
                  <c:v>2.54330000000002E-3</c:v>
                </c:pt>
                <c:pt idx="84">
                  <c:v>2.54330000000002E-3</c:v>
                </c:pt>
                <c:pt idx="85">
                  <c:v>2.54330000000002E-3</c:v>
                </c:pt>
                <c:pt idx="86">
                  <c:v>2.54330000000002E-3</c:v>
                </c:pt>
                <c:pt idx="87">
                  <c:v>2.54330000000002E-3</c:v>
                </c:pt>
                <c:pt idx="88">
                  <c:v>2.54330000000002E-3</c:v>
                </c:pt>
                <c:pt idx="89">
                  <c:v>2.54330000000002E-3</c:v>
                </c:pt>
                <c:pt idx="90">
                  <c:v>2.6280770000000147E-3</c:v>
                </c:pt>
                <c:pt idx="91">
                  <c:v>2.6280770000000147E-3</c:v>
                </c:pt>
                <c:pt idx="92">
                  <c:v>2.6280770000000147E-3</c:v>
                </c:pt>
                <c:pt idx="93">
                  <c:v>2.6280770000000147E-3</c:v>
                </c:pt>
                <c:pt idx="94">
                  <c:v>2.6280770000000147E-3</c:v>
                </c:pt>
                <c:pt idx="95">
                  <c:v>2.6280770000000147E-3</c:v>
                </c:pt>
                <c:pt idx="96">
                  <c:v>2.6280770000000147E-3</c:v>
                </c:pt>
                <c:pt idx="97">
                  <c:v>2.6280770000000147E-3</c:v>
                </c:pt>
                <c:pt idx="98">
                  <c:v>2.6280770000000147E-3</c:v>
                </c:pt>
                <c:pt idx="99">
                  <c:v>2.6280770000000147E-3</c:v>
                </c:pt>
                <c:pt idx="100">
                  <c:v>2.6280770000000147E-3</c:v>
                </c:pt>
                <c:pt idx="101">
                  <c:v>2.6280770000000147E-3</c:v>
                </c:pt>
                <c:pt idx="102">
                  <c:v>2.6280770000000147E-3</c:v>
                </c:pt>
                <c:pt idx="103">
                  <c:v>2.6280770000000147E-3</c:v>
                </c:pt>
                <c:pt idx="104">
                  <c:v>2.6280770000000147E-3</c:v>
                </c:pt>
                <c:pt idx="105">
                  <c:v>2.6280770000000147E-3</c:v>
                </c:pt>
                <c:pt idx="106">
                  <c:v>2.6280770000000147E-3</c:v>
                </c:pt>
                <c:pt idx="107">
                  <c:v>2.6280770000000147E-3</c:v>
                </c:pt>
                <c:pt idx="108">
                  <c:v>2.6280770000000147E-3</c:v>
                </c:pt>
                <c:pt idx="109">
                  <c:v>2.6280770000000147E-3</c:v>
                </c:pt>
                <c:pt idx="110">
                  <c:v>2.6280770000000147E-3</c:v>
                </c:pt>
                <c:pt idx="111">
                  <c:v>2.6280770000000147E-3</c:v>
                </c:pt>
                <c:pt idx="112">
                  <c:v>2.6280770000000147E-3</c:v>
                </c:pt>
                <c:pt idx="113">
                  <c:v>2.6280770000000147E-3</c:v>
                </c:pt>
                <c:pt idx="114">
                  <c:v>2.6280770000000147E-3</c:v>
                </c:pt>
                <c:pt idx="115">
                  <c:v>2.6280770000000147E-3</c:v>
                </c:pt>
                <c:pt idx="116">
                  <c:v>2.6280770000000147E-3</c:v>
                </c:pt>
                <c:pt idx="117">
                  <c:v>2.6280770000000147E-3</c:v>
                </c:pt>
                <c:pt idx="118">
                  <c:v>2.6280770000000147E-3</c:v>
                </c:pt>
                <c:pt idx="119">
                  <c:v>2.6280770000000147E-3</c:v>
                </c:pt>
                <c:pt idx="120">
                  <c:v>2.54330000000002E-3</c:v>
                </c:pt>
                <c:pt idx="121">
                  <c:v>2.54330000000002E-3</c:v>
                </c:pt>
                <c:pt idx="122">
                  <c:v>2.54330000000002E-3</c:v>
                </c:pt>
                <c:pt idx="123">
                  <c:v>2.54330000000002E-3</c:v>
                </c:pt>
                <c:pt idx="124">
                  <c:v>2.54330000000002E-3</c:v>
                </c:pt>
                <c:pt idx="125">
                  <c:v>2.54330000000002E-3</c:v>
                </c:pt>
                <c:pt idx="126">
                  <c:v>2.54330000000002E-3</c:v>
                </c:pt>
                <c:pt idx="127">
                  <c:v>2.54330000000002E-3</c:v>
                </c:pt>
                <c:pt idx="128">
                  <c:v>2.54330000000002E-3</c:v>
                </c:pt>
                <c:pt idx="129">
                  <c:v>2.54330000000002E-3</c:v>
                </c:pt>
                <c:pt idx="130">
                  <c:v>2.54330000000002E-3</c:v>
                </c:pt>
                <c:pt idx="131">
                  <c:v>2.54330000000002E-3</c:v>
                </c:pt>
                <c:pt idx="132">
                  <c:v>2.54330000000002E-3</c:v>
                </c:pt>
                <c:pt idx="133">
                  <c:v>2.54330000000002E-3</c:v>
                </c:pt>
                <c:pt idx="134">
                  <c:v>2.54330000000002E-3</c:v>
                </c:pt>
                <c:pt idx="135">
                  <c:v>2.54330000000002E-3</c:v>
                </c:pt>
                <c:pt idx="136">
                  <c:v>2.54330000000002E-3</c:v>
                </c:pt>
                <c:pt idx="137">
                  <c:v>2.54330000000002E-3</c:v>
                </c:pt>
                <c:pt idx="138">
                  <c:v>2.54330000000002E-3</c:v>
                </c:pt>
                <c:pt idx="139">
                  <c:v>2.54330000000002E-3</c:v>
                </c:pt>
                <c:pt idx="140">
                  <c:v>2.54330000000002E-3</c:v>
                </c:pt>
                <c:pt idx="141">
                  <c:v>2.54330000000002E-3</c:v>
                </c:pt>
                <c:pt idx="142">
                  <c:v>2.54330000000002E-3</c:v>
                </c:pt>
                <c:pt idx="143">
                  <c:v>2.54330000000002E-3</c:v>
                </c:pt>
                <c:pt idx="144">
                  <c:v>2.54330000000002E-3</c:v>
                </c:pt>
                <c:pt idx="145">
                  <c:v>2.54330000000002E-3</c:v>
                </c:pt>
                <c:pt idx="146">
                  <c:v>2.54330000000002E-3</c:v>
                </c:pt>
                <c:pt idx="147">
                  <c:v>2.54330000000002E-3</c:v>
                </c:pt>
                <c:pt idx="148">
                  <c:v>2.54330000000002E-3</c:v>
                </c:pt>
                <c:pt idx="149">
                  <c:v>2.54330000000002E-3</c:v>
                </c:pt>
                <c:pt idx="150">
                  <c:v>2.54330000000002E-3</c:v>
                </c:pt>
                <c:pt idx="151">
                  <c:v>2.5948099999999999E-3</c:v>
                </c:pt>
                <c:pt idx="152">
                  <c:v>2.5948099999999999E-3</c:v>
                </c:pt>
                <c:pt idx="153">
                  <c:v>2.5948099999999999E-3</c:v>
                </c:pt>
                <c:pt idx="154">
                  <c:v>2.5948099999999999E-3</c:v>
                </c:pt>
                <c:pt idx="155">
                  <c:v>2.5948099999999999E-3</c:v>
                </c:pt>
                <c:pt idx="156">
                  <c:v>2.5948099999999999E-3</c:v>
                </c:pt>
                <c:pt idx="157">
                  <c:v>2.5948099999999999E-3</c:v>
                </c:pt>
                <c:pt idx="158">
                  <c:v>2.5948099999999999E-3</c:v>
                </c:pt>
                <c:pt idx="159">
                  <c:v>2.5948099999999999E-3</c:v>
                </c:pt>
                <c:pt idx="160">
                  <c:v>2.5948099999999999E-3</c:v>
                </c:pt>
                <c:pt idx="161">
                  <c:v>2.5948099999999999E-3</c:v>
                </c:pt>
                <c:pt idx="162">
                  <c:v>2.5948099999999999E-3</c:v>
                </c:pt>
                <c:pt idx="163">
                  <c:v>2.5948099999999999E-3</c:v>
                </c:pt>
                <c:pt idx="164">
                  <c:v>2.5948099999999999E-3</c:v>
                </c:pt>
                <c:pt idx="165">
                  <c:v>2.5948099999999999E-3</c:v>
                </c:pt>
                <c:pt idx="166">
                  <c:v>2.5948099999999999E-3</c:v>
                </c:pt>
                <c:pt idx="167">
                  <c:v>2.5948099999999999E-3</c:v>
                </c:pt>
                <c:pt idx="168">
                  <c:v>2.5948099999999999E-3</c:v>
                </c:pt>
                <c:pt idx="169">
                  <c:v>2.5948099999999999E-3</c:v>
                </c:pt>
                <c:pt idx="170">
                  <c:v>2.5948099999999999E-3</c:v>
                </c:pt>
                <c:pt idx="171">
                  <c:v>2.5948099999999999E-3</c:v>
                </c:pt>
                <c:pt idx="172">
                  <c:v>2.5948099999999999E-3</c:v>
                </c:pt>
                <c:pt idx="173">
                  <c:v>2.5948099999999999E-3</c:v>
                </c:pt>
                <c:pt idx="174">
                  <c:v>2.5948099999999999E-3</c:v>
                </c:pt>
                <c:pt idx="175">
                  <c:v>2.5948099999999999E-3</c:v>
                </c:pt>
                <c:pt idx="176">
                  <c:v>2.5948099999999999E-3</c:v>
                </c:pt>
                <c:pt idx="177">
                  <c:v>2.5948099999999999E-3</c:v>
                </c:pt>
                <c:pt idx="178">
                  <c:v>2.5948099999999999E-3</c:v>
                </c:pt>
                <c:pt idx="179">
                  <c:v>2.5948099999999999E-3</c:v>
                </c:pt>
                <c:pt idx="180">
                  <c:v>2.5948099999999999E-3</c:v>
                </c:pt>
                <c:pt idx="181">
                  <c:v>2.5111069999999998E-3</c:v>
                </c:pt>
                <c:pt idx="182">
                  <c:v>2.5111069999999998E-3</c:v>
                </c:pt>
                <c:pt idx="183">
                  <c:v>2.5111069999999998E-3</c:v>
                </c:pt>
                <c:pt idx="184">
                  <c:v>2.5111069999999998E-3</c:v>
                </c:pt>
                <c:pt idx="185">
                  <c:v>2.5111069999999998E-3</c:v>
                </c:pt>
                <c:pt idx="186">
                  <c:v>2.5111069999999998E-3</c:v>
                </c:pt>
                <c:pt idx="187">
                  <c:v>2.5111069999999998E-3</c:v>
                </c:pt>
                <c:pt idx="188">
                  <c:v>2.5111069999999998E-3</c:v>
                </c:pt>
                <c:pt idx="189">
                  <c:v>2.5111069999999998E-3</c:v>
                </c:pt>
                <c:pt idx="190">
                  <c:v>2.5111069999999998E-3</c:v>
                </c:pt>
                <c:pt idx="191">
                  <c:v>2.5111069999999998E-3</c:v>
                </c:pt>
                <c:pt idx="192">
                  <c:v>2.5111069999999998E-3</c:v>
                </c:pt>
                <c:pt idx="193">
                  <c:v>2.5111069999999998E-3</c:v>
                </c:pt>
                <c:pt idx="194">
                  <c:v>2.5111069999999998E-3</c:v>
                </c:pt>
                <c:pt idx="195">
                  <c:v>2.5111069999999998E-3</c:v>
                </c:pt>
                <c:pt idx="196">
                  <c:v>2.5111069999999998E-3</c:v>
                </c:pt>
                <c:pt idx="197">
                  <c:v>2.5111069999999998E-3</c:v>
                </c:pt>
                <c:pt idx="198">
                  <c:v>2.5111069999999998E-3</c:v>
                </c:pt>
                <c:pt idx="199">
                  <c:v>2.5111069999999998E-3</c:v>
                </c:pt>
                <c:pt idx="200">
                  <c:v>2.5111069999999998E-3</c:v>
                </c:pt>
                <c:pt idx="201">
                  <c:v>2.5111069999999998E-3</c:v>
                </c:pt>
                <c:pt idx="202">
                  <c:v>2.5111069999999998E-3</c:v>
                </c:pt>
                <c:pt idx="203">
                  <c:v>2.5111069999999998E-3</c:v>
                </c:pt>
                <c:pt idx="204">
                  <c:v>2.5111069999999998E-3</c:v>
                </c:pt>
                <c:pt idx="205">
                  <c:v>2.5111069999999998E-3</c:v>
                </c:pt>
                <c:pt idx="206">
                  <c:v>2.5111069999999998E-3</c:v>
                </c:pt>
                <c:pt idx="207">
                  <c:v>2.5111069999999998E-3</c:v>
                </c:pt>
                <c:pt idx="208">
                  <c:v>2.5111069999999998E-3</c:v>
                </c:pt>
                <c:pt idx="209">
                  <c:v>2.5111069999999998E-3</c:v>
                </c:pt>
                <c:pt idx="210">
                  <c:v>2.5111069999999998E-3</c:v>
                </c:pt>
                <c:pt idx="211">
                  <c:v>2.5111069999999998E-3</c:v>
                </c:pt>
                <c:pt idx="212">
                  <c:v>2.5111069999999998E-3</c:v>
                </c:pt>
                <c:pt idx="213">
                  <c:v>2.5111069999999998E-3</c:v>
                </c:pt>
                <c:pt idx="214">
                  <c:v>2.5111069999999998E-3</c:v>
                </c:pt>
                <c:pt idx="215">
                  <c:v>2.5111069999999998E-3</c:v>
                </c:pt>
                <c:pt idx="216">
                  <c:v>2.5111069999999998E-3</c:v>
                </c:pt>
                <c:pt idx="217">
                  <c:v>2.5111069999999998E-3</c:v>
                </c:pt>
                <c:pt idx="218">
                  <c:v>2.5111069999999998E-3</c:v>
                </c:pt>
                <c:pt idx="219">
                  <c:v>2.5111069999999998E-3</c:v>
                </c:pt>
                <c:pt idx="220">
                  <c:v>2.5111069999999998E-3</c:v>
                </c:pt>
                <c:pt idx="221">
                  <c:v>2.5111069999999998E-3</c:v>
                </c:pt>
                <c:pt idx="222">
                  <c:v>2.5111069999999998E-3</c:v>
                </c:pt>
                <c:pt idx="223">
                  <c:v>2.5111069999999998E-3</c:v>
                </c:pt>
                <c:pt idx="224">
                  <c:v>2.5111069999999998E-3</c:v>
                </c:pt>
                <c:pt idx="225">
                  <c:v>2.5111069999999998E-3</c:v>
                </c:pt>
                <c:pt idx="226">
                  <c:v>2.5111069999999998E-3</c:v>
                </c:pt>
                <c:pt idx="227">
                  <c:v>2.5111069999999998E-3</c:v>
                </c:pt>
                <c:pt idx="228">
                  <c:v>2.5111069999999998E-3</c:v>
                </c:pt>
                <c:pt idx="229">
                  <c:v>2.5111069999999998E-3</c:v>
                </c:pt>
                <c:pt idx="230">
                  <c:v>2.5111069999999998E-3</c:v>
                </c:pt>
                <c:pt idx="231">
                  <c:v>2.5111069999999998E-3</c:v>
                </c:pt>
                <c:pt idx="232">
                  <c:v>2.5111069999999998E-3</c:v>
                </c:pt>
                <c:pt idx="233">
                  <c:v>2.5111069999999998E-3</c:v>
                </c:pt>
                <c:pt idx="234">
                  <c:v>2.5111069999999998E-3</c:v>
                </c:pt>
                <c:pt idx="235">
                  <c:v>2.5111069999999998E-3</c:v>
                </c:pt>
                <c:pt idx="236">
                  <c:v>2.5111069999999998E-3</c:v>
                </c:pt>
                <c:pt idx="237">
                  <c:v>2.5111069999999998E-3</c:v>
                </c:pt>
                <c:pt idx="238">
                  <c:v>2.5111069999999998E-3</c:v>
                </c:pt>
                <c:pt idx="239">
                  <c:v>2.5111069999999998E-3</c:v>
                </c:pt>
                <c:pt idx="240">
                  <c:v>2.5111069999999998E-3</c:v>
                </c:pt>
                <c:pt idx="241">
                  <c:v>2.5111069999999998E-3</c:v>
                </c:pt>
                <c:pt idx="242">
                  <c:v>2.5111069999999998E-3</c:v>
                </c:pt>
                <c:pt idx="243">
                  <c:v>2.8609450000000002E-3</c:v>
                </c:pt>
                <c:pt idx="244">
                  <c:v>2.8609450000000002E-3</c:v>
                </c:pt>
                <c:pt idx="245">
                  <c:v>2.8609450000000002E-3</c:v>
                </c:pt>
                <c:pt idx="246">
                  <c:v>2.8609450000000002E-3</c:v>
                </c:pt>
                <c:pt idx="247">
                  <c:v>2.8609450000000002E-3</c:v>
                </c:pt>
                <c:pt idx="248">
                  <c:v>2.8609450000000002E-3</c:v>
                </c:pt>
                <c:pt idx="249">
                  <c:v>2.8609450000000002E-3</c:v>
                </c:pt>
                <c:pt idx="250">
                  <c:v>2.8609450000000002E-3</c:v>
                </c:pt>
                <c:pt idx="251">
                  <c:v>2.8609450000000002E-3</c:v>
                </c:pt>
                <c:pt idx="252">
                  <c:v>2.8609450000000002E-3</c:v>
                </c:pt>
                <c:pt idx="253">
                  <c:v>2.8609450000000002E-3</c:v>
                </c:pt>
                <c:pt idx="254">
                  <c:v>2.8609450000000002E-3</c:v>
                </c:pt>
                <c:pt idx="255">
                  <c:v>2.8609450000000002E-3</c:v>
                </c:pt>
                <c:pt idx="256">
                  <c:v>2.8609450000000002E-3</c:v>
                </c:pt>
                <c:pt idx="257">
                  <c:v>2.8609450000000002E-3</c:v>
                </c:pt>
                <c:pt idx="258">
                  <c:v>2.8609450000000002E-3</c:v>
                </c:pt>
                <c:pt idx="259">
                  <c:v>2.8609450000000002E-3</c:v>
                </c:pt>
                <c:pt idx="260">
                  <c:v>2.8609450000000002E-3</c:v>
                </c:pt>
                <c:pt idx="261">
                  <c:v>2.8609450000000002E-3</c:v>
                </c:pt>
                <c:pt idx="262">
                  <c:v>2.8609450000000002E-3</c:v>
                </c:pt>
                <c:pt idx="263">
                  <c:v>2.8609450000000002E-3</c:v>
                </c:pt>
                <c:pt idx="264">
                  <c:v>2.8609450000000002E-3</c:v>
                </c:pt>
                <c:pt idx="265">
                  <c:v>2.8609450000000002E-3</c:v>
                </c:pt>
                <c:pt idx="266">
                  <c:v>2.8609450000000002E-3</c:v>
                </c:pt>
                <c:pt idx="267">
                  <c:v>2.8609450000000002E-3</c:v>
                </c:pt>
                <c:pt idx="268">
                  <c:v>2.8609450000000002E-3</c:v>
                </c:pt>
                <c:pt idx="269">
                  <c:v>2.8609450000000002E-3</c:v>
                </c:pt>
                <c:pt idx="270">
                  <c:v>2.8609450000000002E-3</c:v>
                </c:pt>
                <c:pt idx="271">
                  <c:v>2.8609450000000002E-3</c:v>
                </c:pt>
                <c:pt idx="272">
                  <c:v>2.8609450000000002E-3</c:v>
                </c:pt>
                <c:pt idx="273">
                  <c:v>2.7686560000000052E-3</c:v>
                </c:pt>
                <c:pt idx="274">
                  <c:v>2.7686560000000052E-3</c:v>
                </c:pt>
                <c:pt idx="275">
                  <c:v>2.7686560000000052E-3</c:v>
                </c:pt>
                <c:pt idx="276">
                  <c:v>2.7686560000000052E-3</c:v>
                </c:pt>
                <c:pt idx="277">
                  <c:v>2.7686560000000052E-3</c:v>
                </c:pt>
                <c:pt idx="278">
                  <c:v>2.7686560000000052E-3</c:v>
                </c:pt>
                <c:pt idx="279">
                  <c:v>2.7686560000000052E-3</c:v>
                </c:pt>
                <c:pt idx="280">
                  <c:v>2.7686560000000052E-3</c:v>
                </c:pt>
                <c:pt idx="281">
                  <c:v>2.7686560000000052E-3</c:v>
                </c:pt>
                <c:pt idx="282">
                  <c:v>2.7686560000000052E-3</c:v>
                </c:pt>
                <c:pt idx="283">
                  <c:v>2.7686560000000052E-3</c:v>
                </c:pt>
                <c:pt idx="284">
                  <c:v>2.7686560000000052E-3</c:v>
                </c:pt>
                <c:pt idx="285">
                  <c:v>2.7686560000000052E-3</c:v>
                </c:pt>
                <c:pt idx="286">
                  <c:v>2.7686560000000052E-3</c:v>
                </c:pt>
                <c:pt idx="287">
                  <c:v>2.7686560000000052E-3</c:v>
                </c:pt>
                <c:pt idx="288">
                  <c:v>2.7686560000000052E-3</c:v>
                </c:pt>
                <c:pt idx="289">
                  <c:v>2.7686560000000052E-3</c:v>
                </c:pt>
                <c:pt idx="290">
                  <c:v>2.7686560000000052E-3</c:v>
                </c:pt>
                <c:pt idx="291">
                  <c:v>2.7686560000000052E-3</c:v>
                </c:pt>
                <c:pt idx="292">
                  <c:v>2.7686560000000052E-3</c:v>
                </c:pt>
                <c:pt idx="293">
                  <c:v>2.7686560000000052E-3</c:v>
                </c:pt>
                <c:pt idx="294">
                  <c:v>2.7686560000000052E-3</c:v>
                </c:pt>
                <c:pt idx="295">
                  <c:v>2.7686560000000052E-3</c:v>
                </c:pt>
                <c:pt idx="296">
                  <c:v>2.7686560000000052E-3</c:v>
                </c:pt>
                <c:pt idx="297">
                  <c:v>2.7686560000000052E-3</c:v>
                </c:pt>
                <c:pt idx="298">
                  <c:v>2.7686560000000052E-3</c:v>
                </c:pt>
                <c:pt idx="299">
                  <c:v>2.7686560000000052E-3</c:v>
                </c:pt>
                <c:pt idx="300">
                  <c:v>2.7686560000000052E-3</c:v>
                </c:pt>
                <c:pt idx="301">
                  <c:v>2.7686560000000052E-3</c:v>
                </c:pt>
                <c:pt idx="302">
                  <c:v>2.7686560000000052E-3</c:v>
                </c:pt>
                <c:pt idx="303">
                  <c:v>2.7686560000000052E-3</c:v>
                </c:pt>
                <c:pt idx="304">
                  <c:v>2.8609450000000002E-3</c:v>
                </c:pt>
                <c:pt idx="305">
                  <c:v>2.8609450000000002E-3</c:v>
                </c:pt>
                <c:pt idx="306">
                  <c:v>2.8609450000000002E-3</c:v>
                </c:pt>
                <c:pt idx="307">
                  <c:v>2.8609450000000002E-3</c:v>
                </c:pt>
                <c:pt idx="308">
                  <c:v>2.8609450000000002E-3</c:v>
                </c:pt>
                <c:pt idx="309">
                  <c:v>2.8609450000000002E-3</c:v>
                </c:pt>
                <c:pt idx="310">
                  <c:v>2.8609450000000002E-3</c:v>
                </c:pt>
                <c:pt idx="311">
                  <c:v>2.8609450000000002E-3</c:v>
                </c:pt>
                <c:pt idx="312">
                  <c:v>2.8609450000000002E-3</c:v>
                </c:pt>
                <c:pt idx="313">
                  <c:v>2.8609450000000002E-3</c:v>
                </c:pt>
                <c:pt idx="314">
                  <c:v>2.8609450000000002E-3</c:v>
                </c:pt>
                <c:pt idx="315">
                  <c:v>2.8609450000000002E-3</c:v>
                </c:pt>
                <c:pt idx="316">
                  <c:v>2.8609450000000002E-3</c:v>
                </c:pt>
                <c:pt idx="317">
                  <c:v>2.8609450000000002E-3</c:v>
                </c:pt>
                <c:pt idx="318">
                  <c:v>2.8609450000000002E-3</c:v>
                </c:pt>
                <c:pt idx="319">
                  <c:v>2.8609450000000002E-3</c:v>
                </c:pt>
                <c:pt idx="320">
                  <c:v>2.8609450000000002E-3</c:v>
                </c:pt>
                <c:pt idx="321">
                  <c:v>2.8609450000000002E-3</c:v>
                </c:pt>
                <c:pt idx="322">
                  <c:v>2.8609450000000002E-3</c:v>
                </c:pt>
                <c:pt idx="323">
                  <c:v>2.8609450000000002E-3</c:v>
                </c:pt>
                <c:pt idx="324">
                  <c:v>2.8609450000000002E-3</c:v>
                </c:pt>
                <c:pt idx="325">
                  <c:v>2.8609450000000002E-3</c:v>
                </c:pt>
                <c:pt idx="326">
                  <c:v>2.8609450000000002E-3</c:v>
                </c:pt>
                <c:pt idx="327">
                  <c:v>2.8609450000000002E-3</c:v>
                </c:pt>
                <c:pt idx="328">
                  <c:v>2.8609450000000002E-3</c:v>
                </c:pt>
                <c:pt idx="329">
                  <c:v>2.8609450000000002E-3</c:v>
                </c:pt>
                <c:pt idx="330">
                  <c:v>2.8609450000000002E-3</c:v>
                </c:pt>
                <c:pt idx="331">
                  <c:v>2.8609450000000002E-3</c:v>
                </c:pt>
                <c:pt idx="332">
                  <c:v>2.8609450000000002E-3</c:v>
                </c:pt>
                <c:pt idx="333">
                  <c:v>2.8609450000000002E-3</c:v>
                </c:pt>
                <c:pt idx="334">
                  <c:v>2.9296250000000012E-3</c:v>
                </c:pt>
                <c:pt idx="335">
                  <c:v>2.9296250000000012E-3</c:v>
                </c:pt>
                <c:pt idx="336">
                  <c:v>2.9296250000000012E-3</c:v>
                </c:pt>
                <c:pt idx="337">
                  <c:v>2.9296250000000012E-3</c:v>
                </c:pt>
                <c:pt idx="338">
                  <c:v>2.9296250000000012E-3</c:v>
                </c:pt>
                <c:pt idx="339">
                  <c:v>2.9296250000000012E-3</c:v>
                </c:pt>
                <c:pt idx="340">
                  <c:v>2.9296250000000012E-3</c:v>
                </c:pt>
                <c:pt idx="341">
                  <c:v>2.9296250000000012E-3</c:v>
                </c:pt>
                <c:pt idx="342">
                  <c:v>2.9296250000000012E-3</c:v>
                </c:pt>
                <c:pt idx="343">
                  <c:v>2.9296250000000012E-3</c:v>
                </c:pt>
                <c:pt idx="344">
                  <c:v>2.9296250000000012E-3</c:v>
                </c:pt>
                <c:pt idx="345">
                  <c:v>2.9296250000000012E-3</c:v>
                </c:pt>
                <c:pt idx="346">
                  <c:v>2.9296250000000012E-3</c:v>
                </c:pt>
                <c:pt idx="347">
                  <c:v>2.9296250000000012E-3</c:v>
                </c:pt>
                <c:pt idx="348">
                  <c:v>2.9296250000000012E-3</c:v>
                </c:pt>
                <c:pt idx="349">
                  <c:v>2.9296250000000012E-3</c:v>
                </c:pt>
                <c:pt idx="350">
                  <c:v>2.9296250000000012E-3</c:v>
                </c:pt>
                <c:pt idx="351">
                  <c:v>2.9296250000000012E-3</c:v>
                </c:pt>
                <c:pt idx="352">
                  <c:v>2.9296250000000012E-3</c:v>
                </c:pt>
                <c:pt idx="353">
                  <c:v>2.9296250000000012E-3</c:v>
                </c:pt>
                <c:pt idx="354">
                  <c:v>2.9296250000000012E-3</c:v>
                </c:pt>
                <c:pt idx="355">
                  <c:v>2.9296250000000012E-3</c:v>
                </c:pt>
                <c:pt idx="356">
                  <c:v>2.9296250000000012E-3</c:v>
                </c:pt>
                <c:pt idx="357">
                  <c:v>2.9296250000000012E-3</c:v>
                </c:pt>
                <c:pt idx="358">
                  <c:v>2.9296250000000012E-3</c:v>
                </c:pt>
                <c:pt idx="359">
                  <c:v>2.9296250000000012E-3</c:v>
                </c:pt>
                <c:pt idx="360">
                  <c:v>2.9296250000000012E-3</c:v>
                </c:pt>
                <c:pt idx="361">
                  <c:v>2.9296250000000012E-3</c:v>
                </c:pt>
                <c:pt idx="362">
                  <c:v>2.9296250000000012E-3</c:v>
                </c:pt>
                <c:pt idx="363">
                  <c:v>2.9296250000000012E-3</c:v>
                </c:pt>
                <c:pt idx="364">
                  <c:v>2.9296250000000012E-3</c:v>
                </c:pt>
              </c:numCache>
            </c:numRef>
          </c:val>
        </c:ser>
        <c:ser>
          <c:idx val="18"/>
          <c:order val="20"/>
          <c:tx>
            <c:strRef>
              <c:f>'EPA Profiles by SCC - Small EGU'!$AR$2</c:f>
              <c:strCache>
                <c:ptCount val="1"/>
                <c:pt idx="0">
                  <c:v>Gas 19 -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EGU'!$AR$3:$AR$367</c:f>
              <c:numCache>
                <c:formatCode>#,##0.000000</c:formatCode>
                <c:ptCount val="365"/>
                <c:pt idx="0">
                  <c:v>2.9296250000000012E-3</c:v>
                </c:pt>
                <c:pt idx="1">
                  <c:v>2.9296250000000012E-3</c:v>
                </c:pt>
                <c:pt idx="2">
                  <c:v>2.9296250000000012E-3</c:v>
                </c:pt>
                <c:pt idx="3">
                  <c:v>2.9296250000000012E-3</c:v>
                </c:pt>
                <c:pt idx="4">
                  <c:v>2.9296250000000012E-3</c:v>
                </c:pt>
                <c:pt idx="5">
                  <c:v>2.9296250000000012E-3</c:v>
                </c:pt>
                <c:pt idx="6">
                  <c:v>2.9296250000000012E-3</c:v>
                </c:pt>
                <c:pt idx="7">
                  <c:v>2.9296250000000012E-3</c:v>
                </c:pt>
                <c:pt idx="8">
                  <c:v>2.9296250000000012E-3</c:v>
                </c:pt>
                <c:pt idx="9">
                  <c:v>2.9296250000000012E-3</c:v>
                </c:pt>
                <c:pt idx="10">
                  <c:v>2.9296250000000012E-3</c:v>
                </c:pt>
                <c:pt idx="11">
                  <c:v>2.9296250000000012E-3</c:v>
                </c:pt>
                <c:pt idx="12">
                  <c:v>2.9296250000000012E-3</c:v>
                </c:pt>
                <c:pt idx="13">
                  <c:v>2.9296250000000012E-3</c:v>
                </c:pt>
                <c:pt idx="14">
                  <c:v>2.9296250000000012E-3</c:v>
                </c:pt>
                <c:pt idx="15">
                  <c:v>2.9296250000000012E-3</c:v>
                </c:pt>
                <c:pt idx="16">
                  <c:v>2.9296250000000012E-3</c:v>
                </c:pt>
                <c:pt idx="17">
                  <c:v>2.9296250000000012E-3</c:v>
                </c:pt>
                <c:pt idx="18">
                  <c:v>2.9296250000000012E-3</c:v>
                </c:pt>
                <c:pt idx="19">
                  <c:v>2.9296250000000012E-3</c:v>
                </c:pt>
                <c:pt idx="20">
                  <c:v>2.9296250000000012E-3</c:v>
                </c:pt>
                <c:pt idx="21">
                  <c:v>2.9296250000000012E-3</c:v>
                </c:pt>
                <c:pt idx="22">
                  <c:v>2.9296250000000012E-3</c:v>
                </c:pt>
                <c:pt idx="23">
                  <c:v>2.9296250000000012E-3</c:v>
                </c:pt>
                <c:pt idx="24">
                  <c:v>2.9296250000000012E-3</c:v>
                </c:pt>
                <c:pt idx="25">
                  <c:v>2.9296250000000012E-3</c:v>
                </c:pt>
                <c:pt idx="26">
                  <c:v>2.9296250000000012E-3</c:v>
                </c:pt>
                <c:pt idx="27">
                  <c:v>2.9296250000000012E-3</c:v>
                </c:pt>
                <c:pt idx="28">
                  <c:v>2.9296250000000012E-3</c:v>
                </c:pt>
                <c:pt idx="29">
                  <c:v>2.9296250000000012E-3</c:v>
                </c:pt>
                <c:pt idx="30">
                  <c:v>2.9296250000000012E-3</c:v>
                </c:pt>
                <c:pt idx="31">
                  <c:v>3.2435130000000273E-3</c:v>
                </c:pt>
                <c:pt idx="32">
                  <c:v>3.2435130000000273E-3</c:v>
                </c:pt>
                <c:pt idx="33">
                  <c:v>3.2435130000000273E-3</c:v>
                </c:pt>
                <c:pt idx="34">
                  <c:v>3.2435130000000273E-3</c:v>
                </c:pt>
                <c:pt idx="35">
                  <c:v>3.2435130000000273E-3</c:v>
                </c:pt>
                <c:pt idx="36">
                  <c:v>3.2435130000000273E-3</c:v>
                </c:pt>
                <c:pt idx="37">
                  <c:v>3.2435130000000273E-3</c:v>
                </c:pt>
                <c:pt idx="38">
                  <c:v>3.2435130000000273E-3</c:v>
                </c:pt>
                <c:pt idx="39">
                  <c:v>3.2435130000000273E-3</c:v>
                </c:pt>
                <c:pt idx="40">
                  <c:v>3.2435130000000273E-3</c:v>
                </c:pt>
                <c:pt idx="41">
                  <c:v>3.2435130000000273E-3</c:v>
                </c:pt>
                <c:pt idx="42">
                  <c:v>3.2435130000000273E-3</c:v>
                </c:pt>
                <c:pt idx="43">
                  <c:v>3.2435130000000273E-3</c:v>
                </c:pt>
                <c:pt idx="44">
                  <c:v>3.2435130000000273E-3</c:v>
                </c:pt>
                <c:pt idx="45">
                  <c:v>3.2435130000000273E-3</c:v>
                </c:pt>
                <c:pt idx="46">
                  <c:v>3.2435130000000273E-3</c:v>
                </c:pt>
                <c:pt idx="47">
                  <c:v>3.2435130000000273E-3</c:v>
                </c:pt>
                <c:pt idx="48">
                  <c:v>3.2435130000000273E-3</c:v>
                </c:pt>
                <c:pt idx="49">
                  <c:v>3.2435130000000273E-3</c:v>
                </c:pt>
                <c:pt idx="50">
                  <c:v>3.2435130000000273E-3</c:v>
                </c:pt>
                <c:pt idx="51">
                  <c:v>3.2435130000000273E-3</c:v>
                </c:pt>
                <c:pt idx="52">
                  <c:v>3.2435130000000273E-3</c:v>
                </c:pt>
                <c:pt idx="53">
                  <c:v>3.2435130000000273E-3</c:v>
                </c:pt>
                <c:pt idx="54">
                  <c:v>3.2435130000000273E-3</c:v>
                </c:pt>
                <c:pt idx="55">
                  <c:v>3.2435130000000273E-3</c:v>
                </c:pt>
                <c:pt idx="56">
                  <c:v>3.2435130000000273E-3</c:v>
                </c:pt>
                <c:pt idx="57">
                  <c:v>3.2435130000000273E-3</c:v>
                </c:pt>
                <c:pt idx="58">
                  <c:v>3.2435130000000273E-3</c:v>
                </c:pt>
                <c:pt idx="59">
                  <c:v>2.6076880000000012E-3</c:v>
                </c:pt>
                <c:pt idx="60">
                  <c:v>2.6076880000000012E-3</c:v>
                </c:pt>
                <c:pt idx="61">
                  <c:v>2.6076880000000012E-3</c:v>
                </c:pt>
                <c:pt idx="62">
                  <c:v>2.6076880000000012E-3</c:v>
                </c:pt>
                <c:pt idx="63">
                  <c:v>2.6076880000000012E-3</c:v>
                </c:pt>
                <c:pt idx="64">
                  <c:v>2.6076880000000012E-3</c:v>
                </c:pt>
                <c:pt idx="65">
                  <c:v>2.6076880000000012E-3</c:v>
                </c:pt>
                <c:pt idx="66">
                  <c:v>2.6076880000000012E-3</c:v>
                </c:pt>
                <c:pt idx="67">
                  <c:v>2.6076880000000012E-3</c:v>
                </c:pt>
                <c:pt idx="68">
                  <c:v>2.6076880000000012E-3</c:v>
                </c:pt>
                <c:pt idx="69">
                  <c:v>2.6076880000000012E-3</c:v>
                </c:pt>
                <c:pt idx="70">
                  <c:v>2.6076880000000012E-3</c:v>
                </c:pt>
                <c:pt idx="71">
                  <c:v>2.6076880000000012E-3</c:v>
                </c:pt>
                <c:pt idx="72">
                  <c:v>2.6076880000000012E-3</c:v>
                </c:pt>
                <c:pt idx="73">
                  <c:v>2.6076880000000012E-3</c:v>
                </c:pt>
                <c:pt idx="74">
                  <c:v>2.6076880000000012E-3</c:v>
                </c:pt>
                <c:pt idx="75">
                  <c:v>2.6076880000000012E-3</c:v>
                </c:pt>
                <c:pt idx="76">
                  <c:v>2.6076880000000012E-3</c:v>
                </c:pt>
                <c:pt idx="77">
                  <c:v>2.6076880000000012E-3</c:v>
                </c:pt>
                <c:pt idx="78">
                  <c:v>2.6076880000000012E-3</c:v>
                </c:pt>
                <c:pt idx="79">
                  <c:v>2.6076880000000012E-3</c:v>
                </c:pt>
                <c:pt idx="80">
                  <c:v>2.6076880000000012E-3</c:v>
                </c:pt>
                <c:pt idx="81">
                  <c:v>2.6076880000000012E-3</c:v>
                </c:pt>
                <c:pt idx="82">
                  <c:v>2.6076880000000012E-3</c:v>
                </c:pt>
                <c:pt idx="83">
                  <c:v>2.6076880000000012E-3</c:v>
                </c:pt>
                <c:pt idx="84">
                  <c:v>2.6076880000000012E-3</c:v>
                </c:pt>
                <c:pt idx="85">
                  <c:v>2.6076880000000012E-3</c:v>
                </c:pt>
                <c:pt idx="86">
                  <c:v>2.6076880000000012E-3</c:v>
                </c:pt>
                <c:pt idx="87">
                  <c:v>2.6076880000000012E-3</c:v>
                </c:pt>
                <c:pt idx="88">
                  <c:v>2.6076880000000012E-3</c:v>
                </c:pt>
                <c:pt idx="89">
                  <c:v>2.6076880000000012E-3</c:v>
                </c:pt>
                <c:pt idx="90">
                  <c:v>2.6946110000000125E-3</c:v>
                </c:pt>
                <c:pt idx="91">
                  <c:v>2.6946110000000125E-3</c:v>
                </c:pt>
                <c:pt idx="92">
                  <c:v>2.6946110000000125E-3</c:v>
                </c:pt>
                <c:pt idx="93">
                  <c:v>2.6946110000000125E-3</c:v>
                </c:pt>
                <c:pt idx="94">
                  <c:v>2.6946110000000125E-3</c:v>
                </c:pt>
                <c:pt idx="95">
                  <c:v>2.6946110000000125E-3</c:v>
                </c:pt>
                <c:pt idx="96">
                  <c:v>2.6946110000000125E-3</c:v>
                </c:pt>
                <c:pt idx="97">
                  <c:v>2.6946110000000125E-3</c:v>
                </c:pt>
                <c:pt idx="98">
                  <c:v>2.6946110000000125E-3</c:v>
                </c:pt>
                <c:pt idx="99">
                  <c:v>2.6946110000000125E-3</c:v>
                </c:pt>
                <c:pt idx="100">
                  <c:v>2.6946110000000125E-3</c:v>
                </c:pt>
                <c:pt idx="101">
                  <c:v>2.6946110000000125E-3</c:v>
                </c:pt>
                <c:pt idx="102">
                  <c:v>2.6946110000000125E-3</c:v>
                </c:pt>
                <c:pt idx="103">
                  <c:v>2.6946110000000125E-3</c:v>
                </c:pt>
                <c:pt idx="104">
                  <c:v>2.6946110000000125E-3</c:v>
                </c:pt>
                <c:pt idx="105">
                  <c:v>2.6946110000000125E-3</c:v>
                </c:pt>
                <c:pt idx="106">
                  <c:v>2.6946110000000125E-3</c:v>
                </c:pt>
                <c:pt idx="107">
                  <c:v>2.6946110000000125E-3</c:v>
                </c:pt>
                <c:pt idx="108">
                  <c:v>2.6946110000000125E-3</c:v>
                </c:pt>
                <c:pt idx="109">
                  <c:v>2.6946110000000125E-3</c:v>
                </c:pt>
                <c:pt idx="110">
                  <c:v>2.6946110000000125E-3</c:v>
                </c:pt>
                <c:pt idx="111">
                  <c:v>2.6946110000000125E-3</c:v>
                </c:pt>
                <c:pt idx="112">
                  <c:v>2.6946110000000125E-3</c:v>
                </c:pt>
                <c:pt idx="113">
                  <c:v>2.6946110000000125E-3</c:v>
                </c:pt>
                <c:pt idx="114">
                  <c:v>2.6946110000000125E-3</c:v>
                </c:pt>
                <c:pt idx="115">
                  <c:v>2.6946110000000125E-3</c:v>
                </c:pt>
                <c:pt idx="116">
                  <c:v>2.6946110000000125E-3</c:v>
                </c:pt>
                <c:pt idx="117">
                  <c:v>2.6946110000000125E-3</c:v>
                </c:pt>
                <c:pt idx="118">
                  <c:v>2.6946110000000125E-3</c:v>
                </c:pt>
                <c:pt idx="119">
                  <c:v>2.6946110000000125E-3</c:v>
                </c:pt>
                <c:pt idx="120">
                  <c:v>2.6076880000000012E-3</c:v>
                </c:pt>
                <c:pt idx="121">
                  <c:v>2.6076880000000012E-3</c:v>
                </c:pt>
                <c:pt idx="122">
                  <c:v>2.6076880000000012E-3</c:v>
                </c:pt>
                <c:pt idx="123">
                  <c:v>2.6076880000000012E-3</c:v>
                </c:pt>
                <c:pt idx="124">
                  <c:v>2.6076880000000012E-3</c:v>
                </c:pt>
                <c:pt idx="125">
                  <c:v>2.6076880000000012E-3</c:v>
                </c:pt>
                <c:pt idx="126">
                  <c:v>2.6076880000000012E-3</c:v>
                </c:pt>
                <c:pt idx="127">
                  <c:v>2.6076880000000012E-3</c:v>
                </c:pt>
                <c:pt idx="128">
                  <c:v>2.6076880000000012E-3</c:v>
                </c:pt>
                <c:pt idx="129">
                  <c:v>2.6076880000000012E-3</c:v>
                </c:pt>
                <c:pt idx="130">
                  <c:v>2.6076880000000012E-3</c:v>
                </c:pt>
                <c:pt idx="131">
                  <c:v>2.6076880000000012E-3</c:v>
                </c:pt>
                <c:pt idx="132">
                  <c:v>2.6076880000000012E-3</c:v>
                </c:pt>
                <c:pt idx="133">
                  <c:v>2.6076880000000012E-3</c:v>
                </c:pt>
                <c:pt idx="134">
                  <c:v>2.6076880000000012E-3</c:v>
                </c:pt>
                <c:pt idx="135">
                  <c:v>2.6076880000000012E-3</c:v>
                </c:pt>
                <c:pt idx="136">
                  <c:v>2.6076880000000012E-3</c:v>
                </c:pt>
                <c:pt idx="137">
                  <c:v>2.6076880000000012E-3</c:v>
                </c:pt>
                <c:pt idx="138">
                  <c:v>2.6076880000000012E-3</c:v>
                </c:pt>
                <c:pt idx="139">
                  <c:v>2.6076880000000012E-3</c:v>
                </c:pt>
                <c:pt idx="140">
                  <c:v>2.6076880000000012E-3</c:v>
                </c:pt>
                <c:pt idx="141">
                  <c:v>2.6076880000000012E-3</c:v>
                </c:pt>
                <c:pt idx="142">
                  <c:v>2.6076880000000012E-3</c:v>
                </c:pt>
                <c:pt idx="143">
                  <c:v>2.6076880000000012E-3</c:v>
                </c:pt>
                <c:pt idx="144">
                  <c:v>2.6076880000000012E-3</c:v>
                </c:pt>
                <c:pt idx="145">
                  <c:v>2.6076880000000012E-3</c:v>
                </c:pt>
                <c:pt idx="146">
                  <c:v>2.6076880000000012E-3</c:v>
                </c:pt>
                <c:pt idx="147">
                  <c:v>2.6076880000000012E-3</c:v>
                </c:pt>
                <c:pt idx="148">
                  <c:v>2.6076880000000012E-3</c:v>
                </c:pt>
                <c:pt idx="149">
                  <c:v>2.6076880000000012E-3</c:v>
                </c:pt>
                <c:pt idx="150">
                  <c:v>2.6076880000000012E-3</c:v>
                </c:pt>
                <c:pt idx="151">
                  <c:v>2.6613439999999999E-3</c:v>
                </c:pt>
                <c:pt idx="152">
                  <c:v>2.6613439999999999E-3</c:v>
                </c:pt>
                <c:pt idx="153">
                  <c:v>2.6613439999999999E-3</c:v>
                </c:pt>
                <c:pt idx="154">
                  <c:v>2.6613439999999999E-3</c:v>
                </c:pt>
                <c:pt idx="155">
                  <c:v>2.6613439999999999E-3</c:v>
                </c:pt>
                <c:pt idx="156">
                  <c:v>2.6613439999999999E-3</c:v>
                </c:pt>
                <c:pt idx="157">
                  <c:v>2.6613439999999999E-3</c:v>
                </c:pt>
                <c:pt idx="158">
                  <c:v>2.6613439999999999E-3</c:v>
                </c:pt>
                <c:pt idx="159">
                  <c:v>2.6613439999999999E-3</c:v>
                </c:pt>
                <c:pt idx="160">
                  <c:v>2.6613439999999999E-3</c:v>
                </c:pt>
                <c:pt idx="161">
                  <c:v>2.6613439999999999E-3</c:v>
                </c:pt>
                <c:pt idx="162">
                  <c:v>2.6613439999999999E-3</c:v>
                </c:pt>
                <c:pt idx="163">
                  <c:v>2.6613439999999999E-3</c:v>
                </c:pt>
                <c:pt idx="164">
                  <c:v>2.6613439999999999E-3</c:v>
                </c:pt>
                <c:pt idx="165">
                  <c:v>2.6613439999999999E-3</c:v>
                </c:pt>
                <c:pt idx="166">
                  <c:v>2.6613439999999999E-3</c:v>
                </c:pt>
                <c:pt idx="167">
                  <c:v>2.6613439999999999E-3</c:v>
                </c:pt>
                <c:pt idx="168">
                  <c:v>2.6613439999999999E-3</c:v>
                </c:pt>
                <c:pt idx="169">
                  <c:v>2.6613439999999999E-3</c:v>
                </c:pt>
                <c:pt idx="170">
                  <c:v>2.6613439999999999E-3</c:v>
                </c:pt>
                <c:pt idx="171">
                  <c:v>2.6613439999999999E-3</c:v>
                </c:pt>
                <c:pt idx="172">
                  <c:v>2.6613439999999999E-3</c:v>
                </c:pt>
                <c:pt idx="173">
                  <c:v>2.6613439999999999E-3</c:v>
                </c:pt>
                <c:pt idx="174">
                  <c:v>2.6613439999999999E-3</c:v>
                </c:pt>
                <c:pt idx="175">
                  <c:v>2.6613439999999999E-3</c:v>
                </c:pt>
                <c:pt idx="176">
                  <c:v>2.6613439999999999E-3</c:v>
                </c:pt>
                <c:pt idx="177">
                  <c:v>2.6613439999999999E-3</c:v>
                </c:pt>
                <c:pt idx="178">
                  <c:v>2.6613439999999999E-3</c:v>
                </c:pt>
                <c:pt idx="179">
                  <c:v>2.6613439999999999E-3</c:v>
                </c:pt>
                <c:pt idx="180">
                  <c:v>2.6613439999999999E-3</c:v>
                </c:pt>
                <c:pt idx="181">
                  <c:v>2.5754939999999998E-3</c:v>
                </c:pt>
                <c:pt idx="182">
                  <c:v>2.5754939999999998E-3</c:v>
                </c:pt>
                <c:pt idx="183">
                  <c:v>2.5754939999999998E-3</c:v>
                </c:pt>
                <c:pt idx="184">
                  <c:v>2.5754939999999998E-3</c:v>
                </c:pt>
                <c:pt idx="185">
                  <c:v>2.5754939999999998E-3</c:v>
                </c:pt>
                <c:pt idx="186">
                  <c:v>2.5754939999999998E-3</c:v>
                </c:pt>
                <c:pt idx="187">
                  <c:v>2.5754939999999998E-3</c:v>
                </c:pt>
                <c:pt idx="188">
                  <c:v>2.5754939999999998E-3</c:v>
                </c:pt>
                <c:pt idx="189">
                  <c:v>2.5754939999999998E-3</c:v>
                </c:pt>
                <c:pt idx="190">
                  <c:v>2.5754939999999998E-3</c:v>
                </c:pt>
                <c:pt idx="191">
                  <c:v>2.5754939999999998E-3</c:v>
                </c:pt>
                <c:pt idx="192">
                  <c:v>2.5754939999999998E-3</c:v>
                </c:pt>
                <c:pt idx="193">
                  <c:v>2.5754939999999998E-3</c:v>
                </c:pt>
                <c:pt idx="194">
                  <c:v>2.5754939999999998E-3</c:v>
                </c:pt>
                <c:pt idx="195">
                  <c:v>2.5754939999999998E-3</c:v>
                </c:pt>
                <c:pt idx="196">
                  <c:v>2.5754939999999998E-3</c:v>
                </c:pt>
                <c:pt idx="197">
                  <c:v>2.5754939999999998E-3</c:v>
                </c:pt>
                <c:pt idx="198">
                  <c:v>2.5754939999999998E-3</c:v>
                </c:pt>
                <c:pt idx="199">
                  <c:v>2.5754939999999998E-3</c:v>
                </c:pt>
                <c:pt idx="200">
                  <c:v>2.5754939999999998E-3</c:v>
                </c:pt>
                <c:pt idx="201">
                  <c:v>2.5754939999999998E-3</c:v>
                </c:pt>
                <c:pt idx="202">
                  <c:v>2.5754939999999998E-3</c:v>
                </c:pt>
                <c:pt idx="203">
                  <c:v>2.5754939999999998E-3</c:v>
                </c:pt>
                <c:pt idx="204">
                  <c:v>2.5754939999999998E-3</c:v>
                </c:pt>
                <c:pt idx="205">
                  <c:v>2.5754939999999998E-3</c:v>
                </c:pt>
                <c:pt idx="206">
                  <c:v>2.5754939999999998E-3</c:v>
                </c:pt>
                <c:pt idx="207">
                  <c:v>2.5754939999999998E-3</c:v>
                </c:pt>
                <c:pt idx="208">
                  <c:v>2.5754939999999998E-3</c:v>
                </c:pt>
                <c:pt idx="209">
                  <c:v>2.5754939999999998E-3</c:v>
                </c:pt>
                <c:pt idx="210">
                  <c:v>2.5754939999999998E-3</c:v>
                </c:pt>
                <c:pt idx="211">
                  <c:v>2.5754939999999998E-3</c:v>
                </c:pt>
                <c:pt idx="212">
                  <c:v>2.5754939999999998E-3</c:v>
                </c:pt>
                <c:pt idx="213">
                  <c:v>2.5754939999999998E-3</c:v>
                </c:pt>
                <c:pt idx="214">
                  <c:v>2.5754939999999998E-3</c:v>
                </c:pt>
                <c:pt idx="215">
                  <c:v>2.5754939999999998E-3</c:v>
                </c:pt>
                <c:pt idx="216">
                  <c:v>2.5754939999999998E-3</c:v>
                </c:pt>
                <c:pt idx="217">
                  <c:v>2.5754939999999998E-3</c:v>
                </c:pt>
                <c:pt idx="218">
                  <c:v>2.5754939999999998E-3</c:v>
                </c:pt>
                <c:pt idx="219">
                  <c:v>2.5754939999999998E-3</c:v>
                </c:pt>
                <c:pt idx="220">
                  <c:v>2.5754939999999998E-3</c:v>
                </c:pt>
                <c:pt idx="221">
                  <c:v>2.5754939999999998E-3</c:v>
                </c:pt>
                <c:pt idx="222">
                  <c:v>2.5754939999999998E-3</c:v>
                </c:pt>
                <c:pt idx="223">
                  <c:v>2.5754939999999998E-3</c:v>
                </c:pt>
                <c:pt idx="224">
                  <c:v>2.5754939999999998E-3</c:v>
                </c:pt>
                <c:pt idx="225">
                  <c:v>2.5754939999999998E-3</c:v>
                </c:pt>
                <c:pt idx="226">
                  <c:v>2.5754939999999998E-3</c:v>
                </c:pt>
                <c:pt idx="227">
                  <c:v>2.5754939999999998E-3</c:v>
                </c:pt>
                <c:pt idx="228">
                  <c:v>2.5754939999999998E-3</c:v>
                </c:pt>
                <c:pt idx="229">
                  <c:v>2.5754939999999998E-3</c:v>
                </c:pt>
                <c:pt idx="230">
                  <c:v>2.5754939999999998E-3</c:v>
                </c:pt>
                <c:pt idx="231">
                  <c:v>2.5754939999999998E-3</c:v>
                </c:pt>
                <c:pt idx="232">
                  <c:v>2.5754939999999998E-3</c:v>
                </c:pt>
                <c:pt idx="233">
                  <c:v>2.5754939999999998E-3</c:v>
                </c:pt>
                <c:pt idx="234">
                  <c:v>2.5754939999999998E-3</c:v>
                </c:pt>
                <c:pt idx="235">
                  <c:v>2.5754939999999998E-3</c:v>
                </c:pt>
                <c:pt idx="236">
                  <c:v>2.5754939999999998E-3</c:v>
                </c:pt>
                <c:pt idx="237">
                  <c:v>2.5754939999999998E-3</c:v>
                </c:pt>
                <c:pt idx="238">
                  <c:v>2.5754939999999998E-3</c:v>
                </c:pt>
                <c:pt idx="239">
                  <c:v>2.5754939999999998E-3</c:v>
                </c:pt>
                <c:pt idx="240">
                  <c:v>2.5754939999999998E-3</c:v>
                </c:pt>
                <c:pt idx="241">
                  <c:v>2.5754939999999998E-3</c:v>
                </c:pt>
                <c:pt idx="242">
                  <c:v>2.5754939999999998E-3</c:v>
                </c:pt>
                <c:pt idx="243">
                  <c:v>2.7278780000000052E-3</c:v>
                </c:pt>
                <c:pt idx="244">
                  <c:v>2.7278780000000052E-3</c:v>
                </c:pt>
                <c:pt idx="245">
                  <c:v>2.7278780000000052E-3</c:v>
                </c:pt>
                <c:pt idx="246">
                  <c:v>2.7278780000000052E-3</c:v>
                </c:pt>
                <c:pt idx="247">
                  <c:v>2.7278780000000052E-3</c:v>
                </c:pt>
                <c:pt idx="248">
                  <c:v>2.7278780000000052E-3</c:v>
                </c:pt>
                <c:pt idx="249">
                  <c:v>2.7278780000000052E-3</c:v>
                </c:pt>
                <c:pt idx="250">
                  <c:v>2.7278780000000052E-3</c:v>
                </c:pt>
                <c:pt idx="251">
                  <c:v>2.7278780000000052E-3</c:v>
                </c:pt>
                <c:pt idx="252">
                  <c:v>2.7278780000000052E-3</c:v>
                </c:pt>
                <c:pt idx="253">
                  <c:v>2.7278780000000052E-3</c:v>
                </c:pt>
                <c:pt idx="254">
                  <c:v>2.7278780000000052E-3</c:v>
                </c:pt>
                <c:pt idx="255">
                  <c:v>2.7278780000000052E-3</c:v>
                </c:pt>
                <c:pt idx="256">
                  <c:v>2.7278780000000052E-3</c:v>
                </c:pt>
                <c:pt idx="257">
                  <c:v>2.7278780000000052E-3</c:v>
                </c:pt>
                <c:pt idx="258">
                  <c:v>2.7278780000000052E-3</c:v>
                </c:pt>
                <c:pt idx="259">
                  <c:v>2.7278780000000052E-3</c:v>
                </c:pt>
                <c:pt idx="260">
                  <c:v>2.7278780000000052E-3</c:v>
                </c:pt>
                <c:pt idx="261">
                  <c:v>2.7278780000000052E-3</c:v>
                </c:pt>
                <c:pt idx="262">
                  <c:v>2.7278780000000052E-3</c:v>
                </c:pt>
                <c:pt idx="263">
                  <c:v>2.7278780000000052E-3</c:v>
                </c:pt>
                <c:pt idx="264">
                  <c:v>2.7278780000000052E-3</c:v>
                </c:pt>
                <c:pt idx="265">
                  <c:v>2.7278780000000052E-3</c:v>
                </c:pt>
                <c:pt idx="266">
                  <c:v>2.7278780000000052E-3</c:v>
                </c:pt>
                <c:pt idx="267">
                  <c:v>2.7278780000000052E-3</c:v>
                </c:pt>
                <c:pt idx="268">
                  <c:v>2.7278780000000052E-3</c:v>
                </c:pt>
                <c:pt idx="269">
                  <c:v>2.7278780000000052E-3</c:v>
                </c:pt>
                <c:pt idx="270">
                  <c:v>2.7278780000000052E-3</c:v>
                </c:pt>
                <c:pt idx="271">
                  <c:v>2.7278780000000052E-3</c:v>
                </c:pt>
                <c:pt idx="272">
                  <c:v>2.7278780000000052E-3</c:v>
                </c:pt>
                <c:pt idx="273">
                  <c:v>2.6398820000000001E-3</c:v>
                </c:pt>
                <c:pt idx="274">
                  <c:v>2.6398820000000001E-3</c:v>
                </c:pt>
                <c:pt idx="275">
                  <c:v>2.6398820000000001E-3</c:v>
                </c:pt>
                <c:pt idx="276">
                  <c:v>2.6398820000000001E-3</c:v>
                </c:pt>
                <c:pt idx="277">
                  <c:v>2.6398820000000001E-3</c:v>
                </c:pt>
                <c:pt idx="278">
                  <c:v>2.6398820000000001E-3</c:v>
                </c:pt>
                <c:pt idx="279">
                  <c:v>2.6398820000000001E-3</c:v>
                </c:pt>
                <c:pt idx="280">
                  <c:v>2.6398820000000001E-3</c:v>
                </c:pt>
                <c:pt idx="281">
                  <c:v>2.6398820000000001E-3</c:v>
                </c:pt>
                <c:pt idx="282">
                  <c:v>2.6398820000000001E-3</c:v>
                </c:pt>
                <c:pt idx="283">
                  <c:v>2.6398820000000001E-3</c:v>
                </c:pt>
                <c:pt idx="284">
                  <c:v>2.6398820000000001E-3</c:v>
                </c:pt>
                <c:pt idx="285">
                  <c:v>2.6398820000000001E-3</c:v>
                </c:pt>
                <c:pt idx="286">
                  <c:v>2.6398820000000001E-3</c:v>
                </c:pt>
                <c:pt idx="287">
                  <c:v>2.6398820000000001E-3</c:v>
                </c:pt>
                <c:pt idx="288">
                  <c:v>2.6398820000000001E-3</c:v>
                </c:pt>
                <c:pt idx="289">
                  <c:v>2.6398820000000001E-3</c:v>
                </c:pt>
                <c:pt idx="290">
                  <c:v>2.6398820000000001E-3</c:v>
                </c:pt>
                <c:pt idx="291">
                  <c:v>2.6398820000000001E-3</c:v>
                </c:pt>
                <c:pt idx="292">
                  <c:v>2.6398820000000001E-3</c:v>
                </c:pt>
                <c:pt idx="293">
                  <c:v>2.6398820000000001E-3</c:v>
                </c:pt>
                <c:pt idx="294">
                  <c:v>2.6398820000000001E-3</c:v>
                </c:pt>
                <c:pt idx="295">
                  <c:v>2.6398820000000001E-3</c:v>
                </c:pt>
                <c:pt idx="296">
                  <c:v>2.6398820000000001E-3</c:v>
                </c:pt>
                <c:pt idx="297">
                  <c:v>2.6398820000000001E-3</c:v>
                </c:pt>
                <c:pt idx="298">
                  <c:v>2.6398820000000001E-3</c:v>
                </c:pt>
                <c:pt idx="299">
                  <c:v>2.6398820000000001E-3</c:v>
                </c:pt>
                <c:pt idx="300">
                  <c:v>2.6398820000000001E-3</c:v>
                </c:pt>
                <c:pt idx="301">
                  <c:v>2.6398820000000001E-3</c:v>
                </c:pt>
                <c:pt idx="302">
                  <c:v>2.6398820000000001E-3</c:v>
                </c:pt>
                <c:pt idx="303">
                  <c:v>2.6398820000000001E-3</c:v>
                </c:pt>
                <c:pt idx="304">
                  <c:v>2.7278780000000052E-3</c:v>
                </c:pt>
                <c:pt idx="305">
                  <c:v>2.7278780000000052E-3</c:v>
                </c:pt>
                <c:pt idx="306">
                  <c:v>2.7278780000000052E-3</c:v>
                </c:pt>
                <c:pt idx="307">
                  <c:v>2.7278780000000052E-3</c:v>
                </c:pt>
                <c:pt idx="308">
                  <c:v>2.7278780000000052E-3</c:v>
                </c:pt>
                <c:pt idx="309">
                  <c:v>2.7278780000000052E-3</c:v>
                </c:pt>
                <c:pt idx="310">
                  <c:v>2.7278780000000052E-3</c:v>
                </c:pt>
                <c:pt idx="311">
                  <c:v>2.7278780000000052E-3</c:v>
                </c:pt>
                <c:pt idx="312">
                  <c:v>2.7278780000000052E-3</c:v>
                </c:pt>
                <c:pt idx="313">
                  <c:v>2.7278780000000052E-3</c:v>
                </c:pt>
                <c:pt idx="314">
                  <c:v>2.7278780000000052E-3</c:v>
                </c:pt>
                <c:pt idx="315">
                  <c:v>2.7278780000000052E-3</c:v>
                </c:pt>
                <c:pt idx="316">
                  <c:v>2.7278780000000052E-3</c:v>
                </c:pt>
                <c:pt idx="317">
                  <c:v>2.7278780000000052E-3</c:v>
                </c:pt>
                <c:pt idx="318">
                  <c:v>2.7278780000000052E-3</c:v>
                </c:pt>
                <c:pt idx="319">
                  <c:v>2.7278780000000052E-3</c:v>
                </c:pt>
                <c:pt idx="320">
                  <c:v>2.7278780000000052E-3</c:v>
                </c:pt>
                <c:pt idx="321">
                  <c:v>2.7278780000000052E-3</c:v>
                </c:pt>
                <c:pt idx="322">
                  <c:v>2.7278780000000052E-3</c:v>
                </c:pt>
                <c:pt idx="323">
                  <c:v>2.7278780000000052E-3</c:v>
                </c:pt>
                <c:pt idx="324">
                  <c:v>2.7278780000000052E-3</c:v>
                </c:pt>
                <c:pt idx="325">
                  <c:v>2.7278780000000052E-3</c:v>
                </c:pt>
                <c:pt idx="326">
                  <c:v>2.7278780000000052E-3</c:v>
                </c:pt>
                <c:pt idx="327">
                  <c:v>2.7278780000000052E-3</c:v>
                </c:pt>
                <c:pt idx="328">
                  <c:v>2.7278780000000052E-3</c:v>
                </c:pt>
                <c:pt idx="329">
                  <c:v>2.7278780000000052E-3</c:v>
                </c:pt>
                <c:pt idx="330">
                  <c:v>2.7278780000000052E-3</c:v>
                </c:pt>
                <c:pt idx="331">
                  <c:v>2.7278780000000052E-3</c:v>
                </c:pt>
                <c:pt idx="332">
                  <c:v>2.7278780000000052E-3</c:v>
                </c:pt>
                <c:pt idx="333">
                  <c:v>2.7278780000000052E-3</c:v>
                </c:pt>
                <c:pt idx="334">
                  <c:v>2.9296250000000012E-3</c:v>
                </c:pt>
                <c:pt idx="335">
                  <c:v>2.9296250000000012E-3</c:v>
                </c:pt>
                <c:pt idx="336">
                  <c:v>2.9296250000000012E-3</c:v>
                </c:pt>
                <c:pt idx="337">
                  <c:v>2.9296250000000012E-3</c:v>
                </c:pt>
                <c:pt idx="338">
                  <c:v>2.9296250000000012E-3</c:v>
                </c:pt>
                <c:pt idx="339">
                  <c:v>2.9296250000000012E-3</c:v>
                </c:pt>
                <c:pt idx="340">
                  <c:v>2.9296250000000012E-3</c:v>
                </c:pt>
                <c:pt idx="341">
                  <c:v>2.9296250000000012E-3</c:v>
                </c:pt>
                <c:pt idx="342">
                  <c:v>2.9296250000000012E-3</c:v>
                </c:pt>
                <c:pt idx="343">
                  <c:v>2.9296250000000012E-3</c:v>
                </c:pt>
                <c:pt idx="344">
                  <c:v>2.9296250000000012E-3</c:v>
                </c:pt>
                <c:pt idx="345">
                  <c:v>2.9296250000000012E-3</c:v>
                </c:pt>
                <c:pt idx="346">
                  <c:v>2.9296250000000012E-3</c:v>
                </c:pt>
                <c:pt idx="347">
                  <c:v>2.9296250000000012E-3</c:v>
                </c:pt>
                <c:pt idx="348">
                  <c:v>2.9296250000000012E-3</c:v>
                </c:pt>
                <c:pt idx="349">
                  <c:v>2.9296250000000012E-3</c:v>
                </c:pt>
                <c:pt idx="350">
                  <c:v>2.9296250000000012E-3</c:v>
                </c:pt>
                <c:pt idx="351">
                  <c:v>2.9296250000000012E-3</c:v>
                </c:pt>
                <c:pt idx="352">
                  <c:v>2.9296250000000012E-3</c:v>
                </c:pt>
                <c:pt idx="353">
                  <c:v>2.9296250000000012E-3</c:v>
                </c:pt>
                <c:pt idx="354">
                  <c:v>2.9296250000000012E-3</c:v>
                </c:pt>
                <c:pt idx="355">
                  <c:v>2.9296250000000012E-3</c:v>
                </c:pt>
                <c:pt idx="356">
                  <c:v>2.9296250000000012E-3</c:v>
                </c:pt>
                <c:pt idx="357">
                  <c:v>2.9296250000000012E-3</c:v>
                </c:pt>
                <c:pt idx="358">
                  <c:v>2.9296250000000012E-3</c:v>
                </c:pt>
                <c:pt idx="359">
                  <c:v>2.9296250000000012E-3</c:v>
                </c:pt>
                <c:pt idx="360">
                  <c:v>2.9296250000000012E-3</c:v>
                </c:pt>
                <c:pt idx="361">
                  <c:v>2.9296250000000012E-3</c:v>
                </c:pt>
                <c:pt idx="362">
                  <c:v>2.9296250000000012E-3</c:v>
                </c:pt>
                <c:pt idx="363">
                  <c:v>2.9296250000000012E-3</c:v>
                </c:pt>
                <c:pt idx="364">
                  <c:v>2.9296250000000012E-3</c:v>
                </c:pt>
              </c:numCache>
            </c:numRef>
          </c:val>
        </c:ser>
        <c:ser>
          <c:idx val="19"/>
          <c:order val="21"/>
          <c:tx>
            <c:strRef>
              <c:f>'EPA Profiles by SCC - Small EGU'!$AS$2</c:f>
              <c:strCache>
                <c:ptCount val="1"/>
                <c:pt idx="0">
                  <c:v>Gas 20 -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EGU'!$AS$3:$AS$367</c:f>
              <c:numCache>
                <c:formatCode>#,##0.000000</c:formatCode>
                <c:ptCount val="365"/>
                <c:pt idx="0">
                  <c:v>3.0905930000000169E-3</c:v>
                </c:pt>
                <c:pt idx="1">
                  <c:v>3.0905930000000169E-3</c:v>
                </c:pt>
                <c:pt idx="2">
                  <c:v>3.0905930000000169E-3</c:v>
                </c:pt>
                <c:pt idx="3">
                  <c:v>3.0905930000000169E-3</c:v>
                </c:pt>
                <c:pt idx="4">
                  <c:v>3.0905930000000169E-3</c:v>
                </c:pt>
                <c:pt idx="5">
                  <c:v>3.0905930000000169E-3</c:v>
                </c:pt>
                <c:pt idx="6">
                  <c:v>3.0905930000000169E-3</c:v>
                </c:pt>
                <c:pt idx="7">
                  <c:v>3.0905930000000169E-3</c:v>
                </c:pt>
                <c:pt idx="8">
                  <c:v>3.0905930000000169E-3</c:v>
                </c:pt>
                <c:pt idx="9">
                  <c:v>3.0905930000000169E-3</c:v>
                </c:pt>
                <c:pt idx="10">
                  <c:v>3.0905930000000169E-3</c:v>
                </c:pt>
                <c:pt idx="11">
                  <c:v>3.0905930000000169E-3</c:v>
                </c:pt>
                <c:pt idx="12">
                  <c:v>3.0905930000000169E-3</c:v>
                </c:pt>
                <c:pt idx="13">
                  <c:v>3.0905930000000169E-3</c:v>
                </c:pt>
                <c:pt idx="14">
                  <c:v>3.0905930000000169E-3</c:v>
                </c:pt>
                <c:pt idx="15">
                  <c:v>3.0905930000000169E-3</c:v>
                </c:pt>
                <c:pt idx="16">
                  <c:v>3.0905930000000169E-3</c:v>
                </c:pt>
                <c:pt idx="17">
                  <c:v>3.0905930000000169E-3</c:v>
                </c:pt>
                <c:pt idx="18">
                  <c:v>3.0905930000000169E-3</c:v>
                </c:pt>
                <c:pt idx="19">
                  <c:v>3.0905930000000169E-3</c:v>
                </c:pt>
                <c:pt idx="20">
                  <c:v>3.0905930000000169E-3</c:v>
                </c:pt>
                <c:pt idx="21">
                  <c:v>3.0905930000000169E-3</c:v>
                </c:pt>
                <c:pt idx="22">
                  <c:v>3.0905930000000169E-3</c:v>
                </c:pt>
                <c:pt idx="23">
                  <c:v>3.0905930000000169E-3</c:v>
                </c:pt>
                <c:pt idx="24">
                  <c:v>3.0905930000000169E-3</c:v>
                </c:pt>
                <c:pt idx="25">
                  <c:v>3.0905930000000169E-3</c:v>
                </c:pt>
                <c:pt idx="26">
                  <c:v>3.0905930000000169E-3</c:v>
                </c:pt>
                <c:pt idx="27">
                  <c:v>3.0905930000000169E-3</c:v>
                </c:pt>
                <c:pt idx="28">
                  <c:v>3.0905930000000169E-3</c:v>
                </c:pt>
                <c:pt idx="29">
                  <c:v>3.0905930000000169E-3</c:v>
                </c:pt>
                <c:pt idx="30">
                  <c:v>3.0905930000000169E-3</c:v>
                </c:pt>
                <c:pt idx="31">
                  <c:v>3.421728000000011E-3</c:v>
                </c:pt>
                <c:pt idx="32">
                  <c:v>3.421728000000011E-3</c:v>
                </c:pt>
                <c:pt idx="33">
                  <c:v>3.421728000000011E-3</c:v>
                </c:pt>
                <c:pt idx="34">
                  <c:v>3.421728000000011E-3</c:v>
                </c:pt>
                <c:pt idx="35">
                  <c:v>3.421728000000011E-3</c:v>
                </c:pt>
                <c:pt idx="36">
                  <c:v>3.421728000000011E-3</c:v>
                </c:pt>
                <c:pt idx="37">
                  <c:v>3.421728000000011E-3</c:v>
                </c:pt>
                <c:pt idx="38">
                  <c:v>3.421728000000011E-3</c:v>
                </c:pt>
                <c:pt idx="39">
                  <c:v>3.421728000000011E-3</c:v>
                </c:pt>
                <c:pt idx="40">
                  <c:v>3.421728000000011E-3</c:v>
                </c:pt>
                <c:pt idx="41">
                  <c:v>3.421728000000011E-3</c:v>
                </c:pt>
                <c:pt idx="42">
                  <c:v>3.421728000000011E-3</c:v>
                </c:pt>
                <c:pt idx="43">
                  <c:v>3.421728000000011E-3</c:v>
                </c:pt>
                <c:pt idx="44">
                  <c:v>3.421728000000011E-3</c:v>
                </c:pt>
                <c:pt idx="45">
                  <c:v>3.421728000000011E-3</c:v>
                </c:pt>
                <c:pt idx="46">
                  <c:v>3.421728000000011E-3</c:v>
                </c:pt>
                <c:pt idx="47">
                  <c:v>3.421728000000011E-3</c:v>
                </c:pt>
                <c:pt idx="48">
                  <c:v>3.421728000000011E-3</c:v>
                </c:pt>
                <c:pt idx="49">
                  <c:v>3.421728000000011E-3</c:v>
                </c:pt>
                <c:pt idx="50">
                  <c:v>3.421728000000011E-3</c:v>
                </c:pt>
                <c:pt idx="51">
                  <c:v>3.421728000000011E-3</c:v>
                </c:pt>
                <c:pt idx="52">
                  <c:v>3.421728000000011E-3</c:v>
                </c:pt>
                <c:pt idx="53">
                  <c:v>3.421728000000011E-3</c:v>
                </c:pt>
                <c:pt idx="54">
                  <c:v>3.421728000000011E-3</c:v>
                </c:pt>
                <c:pt idx="55">
                  <c:v>3.421728000000011E-3</c:v>
                </c:pt>
                <c:pt idx="56">
                  <c:v>3.421728000000011E-3</c:v>
                </c:pt>
                <c:pt idx="57">
                  <c:v>3.421728000000011E-3</c:v>
                </c:pt>
                <c:pt idx="58">
                  <c:v>3.421728000000011E-3</c:v>
                </c:pt>
                <c:pt idx="59">
                  <c:v>2.4789130000000001E-3</c:v>
                </c:pt>
                <c:pt idx="60">
                  <c:v>2.4789130000000001E-3</c:v>
                </c:pt>
                <c:pt idx="61">
                  <c:v>2.4789130000000001E-3</c:v>
                </c:pt>
                <c:pt idx="62">
                  <c:v>2.4789130000000001E-3</c:v>
                </c:pt>
                <c:pt idx="63">
                  <c:v>2.4789130000000001E-3</c:v>
                </c:pt>
                <c:pt idx="64">
                  <c:v>2.4789130000000001E-3</c:v>
                </c:pt>
                <c:pt idx="65">
                  <c:v>2.4789130000000001E-3</c:v>
                </c:pt>
                <c:pt idx="66">
                  <c:v>2.4789130000000001E-3</c:v>
                </c:pt>
                <c:pt idx="67">
                  <c:v>2.4789130000000001E-3</c:v>
                </c:pt>
                <c:pt idx="68">
                  <c:v>2.4789130000000001E-3</c:v>
                </c:pt>
                <c:pt idx="69">
                  <c:v>2.4789130000000001E-3</c:v>
                </c:pt>
                <c:pt idx="70">
                  <c:v>2.4789130000000001E-3</c:v>
                </c:pt>
                <c:pt idx="71">
                  <c:v>2.4789130000000001E-3</c:v>
                </c:pt>
                <c:pt idx="72">
                  <c:v>2.4789130000000001E-3</c:v>
                </c:pt>
                <c:pt idx="73">
                  <c:v>2.4789130000000001E-3</c:v>
                </c:pt>
                <c:pt idx="74">
                  <c:v>2.4789130000000001E-3</c:v>
                </c:pt>
                <c:pt idx="75">
                  <c:v>2.4789130000000001E-3</c:v>
                </c:pt>
                <c:pt idx="76">
                  <c:v>2.4789130000000001E-3</c:v>
                </c:pt>
                <c:pt idx="77">
                  <c:v>2.4789130000000001E-3</c:v>
                </c:pt>
                <c:pt idx="78">
                  <c:v>2.4789130000000001E-3</c:v>
                </c:pt>
                <c:pt idx="79">
                  <c:v>2.4789130000000001E-3</c:v>
                </c:pt>
                <c:pt idx="80">
                  <c:v>2.4789130000000001E-3</c:v>
                </c:pt>
                <c:pt idx="81">
                  <c:v>2.4789130000000001E-3</c:v>
                </c:pt>
                <c:pt idx="82">
                  <c:v>2.4789130000000001E-3</c:v>
                </c:pt>
                <c:pt idx="83">
                  <c:v>2.4789130000000001E-3</c:v>
                </c:pt>
                <c:pt idx="84">
                  <c:v>2.4789130000000001E-3</c:v>
                </c:pt>
                <c:pt idx="85">
                  <c:v>2.4789130000000001E-3</c:v>
                </c:pt>
                <c:pt idx="86">
                  <c:v>2.4789130000000001E-3</c:v>
                </c:pt>
                <c:pt idx="87">
                  <c:v>2.4789130000000001E-3</c:v>
                </c:pt>
                <c:pt idx="88">
                  <c:v>2.4789130000000001E-3</c:v>
                </c:pt>
                <c:pt idx="89">
                  <c:v>2.4789130000000001E-3</c:v>
                </c:pt>
                <c:pt idx="90">
                  <c:v>2.5615440000000115E-3</c:v>
                </c:pt>
                <c:pt idx="91">
                  <c:v>2.5615440000000115E-3</c:v>
                </c:pt>
                <c:pt idx="92">
                  <c:v>2.5615440000000115E-3</c:v>
                </c:pt>
                <c:pt idx="93">
                  <c:v>2.5615440000000115E-3</c:v>
                </c:pt>
                <c:pt idx="94">
                  <c:v>2.5615440000000115E-3</c:v>
                </c:pt>
                <c:pt idx="95">
                  <c:v>2.5615440000000115E-3</c:v>
                </c:pt>
                <c:pt idx="96">
                  <c:v>2.5615440000000115E-3</c:v>
                </c:pt>
                <c:pt idx="97">
                  <c:v>2.5615440000000115E-3</c:v>
                </c:pt>
                <c:pt idx="98">
                  <c:v>2.5615440000000115E-3</c:v>
                </c:pt>
                <c:pt idx="99">
                  <c:v>2.5615440000000115E-3</c:v>
                </c:pt>
                <c:pt idx="100">
                  <c:v>2.5615440000000115E-3</c:v>
                </c:pt>
                <c:pt idx="101">
                  <c:v>2.5615440000000115E-3</c:v>
                </c:pt>
                <c:pt idx="102">
                  <c:v>2.5615440000000115E-3</c:v>
                </c:pt>
                <c:pt idx="103">
                  <c:v>2.5615440000000115E-3</c:v>
                </c:pt>
                <c:pt idx="104">
                  <c:v>2.5615440000000115E-3</c:v>
                </c:pt>
                <c:pt idx="105">
                  <c:v>2.5615440000000115E-3</c:v>
                </c:pt>
                <c:pt idx="106">
                  <c:v>2.5615440000000115E-3</c:v>
                </c:pt>
                <c:pt idx="107">
                  <c:v>2.5615440000000115E-3</c:v>
                </c:pt>
                <c:pt idx="108">
                  <c:v>2.5615440000000115E-3</c:v>
                </c:pt>
                <c:pt idx="109">
                  <c:v>2.5615440000000115E-3</c:v>
                </c:pt>
                <c:pt idx="110">
                  <c:v>2.5615440000000115E-3</c:v>
                </c:pt>
                <c:pt idx="111">
                  <c:v>2.5615440000000115E-3</c:v>
                </c:pt>
                <c:pt idx="112">
                  <c:v>2.5615440000000115E-3</c:v>
                </c:pt>
                <c:pt idx="113">
                  <c:v>2.5615440000000115E-3</c:v>
                </c:pt>
                <c:pt idx="114">
                  <c:v>2.5615440000000115E-3</c:v>
                </c:pt>
                <c:pt idx="115">
                  <c:v>2.5615440000000115E-3</c:v>
                </c:pt>
                <c:pt idx="116">
                  <c:v>2.5615440000000115E-3</c:v>
                </c:pt>
                <c:pt idx="117">
                  <c:v>2.5615440000000115E-3</c:v>
                </c:pt>
                <c:pt idx="118">
                  <c:v>2.5615440000000115E-3</c:v>
                </c:pt>
                <c:pt idx="119">
                  <c:v>2.5615440000000115E-3</c:v>
                </c:pt>
                <c:pt idx="120">
                  <c:v>2.4789130000000001E-3</c:v>
                </c:pt>
                <c:pt idx="121">
                  <c:v>2.4789130000000001E-3</c:v>
                </c:pt>
                <c:pt idx="122">
                  <c:v>2.4789130000000001E-3</c:v>
                </c:pt>
                <c:pt idx="123">
                  <c:v>2.4789130000000001E-3</c:v>
                </c:pt>
                <c:pt idx="124">
                  <c:v>2.4789130000000001E-3</c:v>
                </c:pt>
                <c:pt idx="125">
                  <c:v>2.4789130000000001E-3</c:v>
                </c:pt>
                <c:pt idx="126">
                  <c:v>2.4789130000000001E-3</c:v>
                </c:pt>
                <c:pt idx="127">
                  <c:v>2.4789130000000001E-3</c:v>
                </c:pt>
                <c:pt idx="128">
                  <c:v>2.4789130000000001E-3</c:v>
                </c:pt>
                <c:pt idx="129">
                  <c:v>2.4789130000000001E-3</c:v>
                </c:pt>
                <c:pt idx="130">
                  <c:v>2.4789130000000001E-3</c:v>
                </c:pt>
                <c:pt idx="131">
                  <c:v>2.4789130000000001E-3</c:v>
                </c:pt>
                <c:pt idx="132">
                  <c:v>2.4789130000000001E-3</c:v>
                </c:pt>
                <c:pt idx="133">
                  <c:v>2.4789130000000001E-3</c:v>
                </c:pt>
                <c:pt idx="134">
                  <c:v>2.4789130000000001E-3</c:v>
                </c:pt>
                <c:pt idx="135">
                  <c:v>2.4789130000000001E-3</c:v>
                </c:pt>
                <c:pt idx="136">
                  <c:v>2.4789130000000001E-3</c:v>
                </c:pt>
                <c:pt idx="137">
                  <c:v>2.4789130000000001E-3</c:v>
                </c:pt>
                <c:pt idx="138">
                  <c:v>2.4789130000000001E-3</c:v>
                </c:pt>
                <c:pt idx="139">
                  <c:v>2.4789130000000001E-3</c:v>
                </c:pt>
                <c:pt idx="140">
                  <c:v>2.4789130000000001E-3</c:v>
                </c:pt>
                <c:pt idx="141">
                  <c:v>2.4789130000000001E-3</c:v>
                </c:pt>
                <c:pt idx="142">
                  <c:v>2.4789130000000001E-3</c:v>
                </c:pt>
                <c:pt idx="143">
                  <c:v>2.4789130000000001E-3</c:v>
                </c:pt>
                <c:pt idx="144">
                  <c:v>2.4789130000000001E-3</c:v>
                </c:pt>
                <c:pt idx="145">
                  <c:v>2.4789130000000001E-3</c:v>
                </c:pt>
                <c:pt idx="146">
                  <c:v>2.4789130000000001E-3</c:v>
                </c:pt>
                <c:pt idx="147">
                  <c:v>2.4789130000000001E-3</c:v>
                </c:pt>
                <c:pt idx="148">
                  <c:v>2.4789130000000001E-3</c:v>
                </c:pt>
                <c:pt idx="149">
                  <c:v>2.4789130000000001E-3</c:v>
                </c:pt>
                <c:pt idx="150">
                  <c:v>2.4789130000000001E-3</c:v>
                </c:pt>
                <c:pt idx="151">
                  <c:v>2.4950100000000002E-3</c:v>
                </c:pt>
                <c:pt idx="152">
                  <c:v>2.4950100000000002E-3</c:v>
                </c:pt>
                <c:pt idx="153">
                  <c:v>2.4950100000000002E-3</c:v>
                </c:pt>
                <c:pt idx="154">
                  <c:v>2.4950100000000002E-3</c:v>
                </c:pt>
                <c:pt idx="155">
                  <c:v>2.4950100000000002E-3</c:v>
                </c:pt>
                <c:pt idx="156">
                  <c:v>2.4950100000000002E-3</c:v>
                </c:pt>
                <c:pt idx="157">
                  <c:v>2.4950100000000002E-3</c:v>
                </c:pt>
                <c:pt idx="158">
                  <c:v>2.4950100000000002E-3</c:v>
                </c:pt>
                <c:pt idx="159">
                  <c:v>2.4950100000000002E-3</c:v>
                </c:pt>
                <c:pt idx="160">
                  <c:v>2.4950100000000002E-3</c:v>
                </c:pt>
                <c:pt idx="161">
                  <c:v>2.4950100000000002E-3</c:v>
                </c:pt>
                <c:pt idx="162">
                  <c:v>2.4950100000000002E-3</c:v>
                </c:pt>
                <c:pt idx="163">
                  <c:v>2.4950100000000002E-3</c:v>
                </c:pt>
                <c:pt idx="164">
                  <c:v>2.4950100000000002E-3</c:v>
                </c:pt>
                <c:pt idx="165">
                  <c:v>2.4950100000000002E-3</c:v>
                </c:pt>
                <c:pt idx="166">
                  <c:v>2.4950100000000002E-3</c:v>
                </c:pt>
                <c:pt idx="167">
                  <c:v>2.4950100000000002E-3</c:v>
                </c:pt>
                <c:pt idx="168">
                  <c:v>2.4950100000000002E-3</c:v>
                </c:pt>
                <c:pt idx="169">
                  <c:v>2.4950100000000002E-3</c:v>
                </c:pt>
                <c:pt idx="170">
                  <c:v>2.4950100000000002E-3</c:v>
                </c:pt>
                <c:pt idx="171">
                  <c:v>2.4950100000000002E-3</c:v>
                </c:pt>
                <c:pt idx="172">
                  <c:v>2.4950100000000002E-3</c:v>
                </c:pt>
                <c:pt idx="173">
                  <c:v>2.4950100000000002E-3</c:v>
                </c:pt>
                <c:pt idx="174">
                  <c:v>2.4950100000000002E-3</c:v>
                </c:pt>
                <c:pt idx="175">
                  <c:v>2.4950100000000002E-3</c:v>
                </c:pt>
                <c:pt idx="176">
                  <c:v>2.4950100000000002E-3</c:v>
                </c:pt>
                <c:pt idx="177">
                  <c:v>2.4950100000000002E-3</c:v>
                </c:pt>
                <c:pt idx="178">
                  <c:v>2.4950100000000002E-3</c:v>
                </c:pt>
                <c:pt idx="179">
                  <c:v>2.4950100000000002E-3</c:v>
                </c:pt>
                <c:pt idx="180">
                  <c:v>2.4950100000000002E-3</c:v>
                </c:pt>
                <c:pt idx="181">
                  <c:v>2.4145260000000002E-3</c:v>
                </c:pt>
                <c:pt idx="182">
                  <c:v>2.4145260000000002E-3</c:v>
                </c:pt>
                <c:pt idx="183">
                  <c:v>2.4145260000000002E-3</c:v>
                </c:pt>
                <c:pt idx="184">
                  <c:v>2.4145260000000002E-3</c:v>
                </c:pt>
                <c:pt idx="185">
                  <c:v>2.4145260000000002E-3</c:v>
                </c:pt>
                <c:pt idx="186">
                  <c:v>2.4145260000000002E-3</c:v>
                </c:pt>
                <c:pt idx="187">
                  <c:v>2.4145260000000002E-3</c:v>
                </c:pt>
                <c:pt idx="188">
                  <c:v>2.4145260000000002E-3</c:v>
                </c:pt>
                <c:pt idx="189">
                  <c:v>2.4145260000000002E-3</c:v>
                </c:pt>
                <c:pt idx="190">
                  <c:v>2.4145260000000002E-3</c:v>
                </c:pt>
                <c:pt idx="191">
                  <c:v>2.4145260000000002E-3</c:v>
                </c:pt>
                <c:pt idx="192">
                  <c:v>2.4145260000000002E-3</c:v>
                </c:pt>
                <c:pt idx="193">
                  <c:v>2.4145260000000002E-3</c:v>
                </c:pt>
                <c:pt idx="194">
                  <c:v>2.4145260000000002E-3</c:v>
                </c:pt>
                <c:pt idx="195">
                  <c:v>2.4145260000000002E-3</c:v>
                </c:pt>
                <c:pt idx="196">
                  <c:v>2.4145260000000002E-3</c:v>
                </c:pt>
                <c:pt idx="197">
                  <c:v>2.4145260000000002E-3</c:v>
                </c:pt>
                <c:pt idx="198">
                  <c:v>2.4145260000000002E-3</c:v>
                </c:pt>
                <c:pt idx="199">
                  <c:v>2.4145260000000002E-3</c:v>
                </c:pt>
                <c:pt idx="200">
                  <c:v>2.4145260000000002E-3</c:v>
                </c:pt>
                <c:pt idx="201">
                  <c:v>2.4145260000000002E-3</c:v>
                </c:pt>
                <c:pt idx="202">
                  <c:v>2.4145260000000002E-3</c:v>
                </c:pt>
                <c:pt idx="203">
                  <c:v>2.4145260000000002E-3</c:v>
                </c:pt>
                <c:pt idx="204">
                  <c:v>2.4145260000000002E-3</c:v>
                </c:pt>
                <c:pt idx="205">
                  <c:v>2.4145260000000002E-3</c:v>
                </c:pt>
                <c:pt idx="206">
                  <c:v>2.4145260000000002E-3</c:v>
                </c:pt>
                <c:pt idx="207">
                  <c:v>2.4145260000000002E-3</c:v>
                </c:pt>
                <c:pt idx="208">
                  <c:v>2.4145260000000002E-3</c:v>
                </c:pt>
                <c:pt idx="209">
                  <c:v>2.4145260000000002E-3</c:v>
                </c:pt>
                <c:pt idx="210">
                  <c:v>2.4145260000000002E-3</c:v>
                </c:pt>
                <c:pt idx="211">
                  <c:v>2.4145260000000002E-3</c:v>
                </c:pt>
                <c:pt idx="212">
                  <c:v>2.4145260000000002E-3</c:v>
                </c:pt>
                <c:pt idx="213">
                  <c:v>2.4145260000000002E-3</c:v>
                </c:pt>
                <c:pt idx="214">
                  <c:v>2.4145260000000002E-3</c:v>
                </c:pt>
                <c:pt idx="215">
                  <c:v>2.4145260000000002E-3</c:v>
                </c:pt>
                <c:pt idx="216">
                  <c:v>2.4145260000000002E-3</c:v>
                </c:pt>
                <c:pt idx="217">
                  <c:v>2.4145260000000002E-3</c:v>
                </c:pt>
                <c:pt idx="218">
                  <c:v>2.4145260000000002E-3</c:v>
                </c:pt>
                <c:pt idx="219">
                  <c:v>2.4145260000000002E-3</c:v>
                </c:pt>
                <c:pt idx="220">
                  <c:v>2.4145260000000002E-3</c:v>
                </c:pt>
                <c:pt idx="221">
                  <c:v>2.4145260000000002E-3</c:v>
                </c:pt>
                <c:pt idx="222">
                  <c:v>2.4145260000000002E-3</c:v>
                </c:pt>
                <c:pt idx="223">
                  <c:v>2.4145260000000002E-3</c:v>
                </c:pt>
                <c:pt idx="224">
                  <c:v>2.4145260000000002E-3</c:v>
                </c:pt>
                <c:pt idx="225">
                  <c:v>2.4145260000000002E-3</c:v>
                </c:pt>
                <c:pt idx="226">
                  <c:v>2.4145260000000002E-3</c:v>
                </c:pt>
                <c:pt idx="227">
                  <c:v>2.4145260000000002E-3</c:v>
                </c:pt>
                <c:pt idx="228">
                  <c:v>2.4145260000000002E-3</c:v>
                </c:pt>
                <c:pt idx="229">
                  <c:v>2.4145260000000002E-3</c:v>
                </c:pt>
                <c:pt idx="230">
                  <c:v>2.4145260000000002E-3</c:v>
                </c:pt>
                <c:pt idx="231">
                  <c:v>2.4145260000000002E-3</c:v>
                </c:pt>
                <c:pt idx="232">
                  <c:v>2.4145260000000002E-3</c:v>
                </c:pt>
                <c:pt idx="233">
                  <c:v>2.4145260000000002E-3</c:v>
                </c:pt>
                <c:pt idx="234">
                  <c:v>2.4145260000000002E-3</c:v>
                </c:pt>
                <c:pt idx="235">
                  <c:v>2.4145260000000002E-3</c:v>
                </c:pt>
                <c:pt idx="236">
                  <c:v>2.4145260000000002E-3</c:v>
                </c:pt>
                <c:pt idx="237">
                  <c:v>2.4145260000000002E-3</c:v>
                </c:pt>
                <c:pt idx="238">
                  <c:v>2.4145260000000002E-3</c:v>
                </c:pt>
                <c:pt idx="239">
                  <c:v>2.4145260000000002E-3</c:v>
                </c:pt>
                <c:pt idx="240">
                  <c:v>2.4145260000000002E-3</c:v>
                </c:pt>
                <c:pt idx="241">
                  <c:v>2.4145260000000002E-3</c:v>
                </c:pt>
                <c:pt idx="242">
                  <c:v>2.4145260000000002E-3</c:v>
                </c:pt>
                <c:pt idx="243">
                  <c:v>2.8609450000000002E-3</c:v>
                </c:pt>
                <c:pt idx="244">
                  <c:v>2.8609450000000002E-3</c:v>
                </c:pt>
                <c:pt idx="245">
                  <c:v>2.8609450000000002E-3</c:v>
                </c:pt>
                <c:pt idx="246">
                  <c:v>2.8609450000000002E-3</c:v>
                </c:pt>
                <c:pt idx="247">
                  <c:v>2.8609450000000002E-3</c:v>
                </c:pt>
                <c:pt idx="248">
                  <c:v>2.8609450000000002E-3</c:v>
                </c:pt>
                <c:pt idx="249">
                  <c:v>2.8609450000000002E-3</c:v>
                </c:pt>
                <c:pt idx="250">
                  <c:v>2.8609450000000002E-3</c:v>
                </c:pt>
                <c:pt idx="251">
                  <c:v>2.8609450000000002E-3</c:v>
                </c:pt>
                <c:pt idx="252">
                  <c:v>2.8609450000000002E-3</c:v>
                </c:pt>
                <c:pt idx="253">
                  <c:v>2.8609450000000002E-3</c:v>
                </c:pt>
                <c:pt idx="254">
                  <c:v>2.8609450000000002E-3</c:v>
                </c:pt>
                <c:pt idx="255">
                  <c:v>2.8609450000000002E-3</c:v>
                </c:pt>
                <c:pt idx="256">
                  <c:v>2.8609450000000002E-3</c:v>
                </c:pt>
                <c:pt idx="257">
                  <c:v>2.8609450000000002E-3</c:v>
                </c:pt>
                <c:pt idx="258">
                  <c:v>2.8609450000000002E-3</c:v>
                </c:pt>
                <c:pt idx="259">
                  <c:v>2.8609450000000002E-3</c:v>
                </c:pt>
                <c:pt idx="260">
                  <c:v>2.8609450000000002E-3</c:v>
                </c:pt>
                <c:pt idx="261">
                  <c:v>2.8609450000000002E-3</c:v>
                </c:pt>
                <c:pt idx="262">
                  <c:v>2.8609450000000002E-3</c:v>
                </c:pt>
                <c:pt idx="263">
                  <c:v>2.8609450000000002E-3</c:v>
                </c:pt>
                <c:pt idx="264">
                  <c:v>2.8609450000000002E-3</c:v>
                </c:pt>
                <c:pt idx="265">
                  <c:v>2.8609450000000002E-3</c:v>
                </c:pt>
                <c:pt idx="266">
                  <c:v>2.8609450000000002E-3</c:v>
                </c:pt>
                <c:pt idx="267">
                  <c:v>2.8609450000000002E-3</c:v>
                </c:pt>
                <c:pt idx="268">
                  <c:v>2.8609450000000002E-3</c:v>
                </c:pt>
                <c:pt idx="269">
                  <c:v>2.8609450000000002E-3</c:v>
                </c:pt>
                <c:pt idx="270">
                  <c:v>2.8609450000000002E-3</c:v>
                </c:pt>
                <c:pt idx="271">
                  <c:v>2.8609450000000002E-3</c:v>
                </c:pt>
                <c:pt idx="272">
                  <c:v>2.8609450000000002E-3</c:v>
                </c:pt>
                <c:pt idx="273">
                  <c:v>2.7686560000000052E-3</c:v>
                </c:pt>
                <c:pt idx="274">
                  <c:v>2.7686560000000052E-3</c:v>
                </c:pt>
                <c:pt idx="275">
                  <c:v>2.7686560000000052E-3</c:v>
                </c:pt>
                <c:pt idx="276">
                  <c:v>2.7686560000000052E-3</c:v>
                </c:pt>
                <c:pt idx="277">
                  <c:v>2.7686560000000052E-3</c:v>
                </c:pt>
                <c:pt idx="278">
                  <c:v>2.7686560000000052E-3</c:v>
                </c:pt>
                <c:pt idx="279">
                  <c:v>2.7686560000000052E-3</c:v>
                </c:pt>
                <c:pt idx="280">
                  <c:v>2.7686560000000052E-3</c:v>
                </c:pt>
                <c:pt idx="281">
                  <c:v>2.7686560000000052E-3</c:v>
                </c:pt>
                <c:pt idx="282">
                  <c:v>2.7686560000000052E-3</c:v>
                </c:pt>
                <c:pt idx="283">
                  <c:v>2.7686560000000052E-3</c:v>
                </c:pt>
                <c:pt idx="284">
                  <c:v>2.7686560000000052E-3</c:v>
                </c:pt>
                <c:pt idx="285">
                  <c:v>2.7686560000000052E-3</c:v>
                </c:pt>
                <c:pt idx="286">
                  <c:v>2.7686560000000052E-3</c:v>
                </c:pt>
                <c:pt idx="287">
                  <c:v>2.7686560000000052E-3</c:v>
                </c:pt>
                <c:pt idx="288">
                  <c:v>2.7686560000000052E-3</c:v>
                </c:pt>
                <c:pt idx="289">
                  <c:v>2.7686560000000052E-3</c:v>
                </c:pt>
                <c:pt idx="290">
                  <c:v>2.7686560000000052E-3</c:v>
                </c:pt>
                <c:pt idx="291">
                  <c:v>2.7686560000000052E-3</c:v>
                </c:pt>
                <c:pt idx="292">
                  <c:v>2.7686560000000052E-3</c:v>
                </c:pt>
                <c:pt idx="293">
                  <c:v>2.7686560000000052E-3</c:v>
                </c:pt>
                <c:pt idx="294">
                  <c:v>2.7686560000000052E-3</c:v>
                </c:pt>
                <c:pt idx="295">
                  <c:v>2.7686560000000052E-3</c:v>
                </c:pt>
                <c:pt idx="296">
                  <c:v>2.7686560000000052E-3</c:v>
                </c:pt>
                <c:pt idx="297">
                  <c:v>2.7686560000000052E-3</c:v>
                </c:pt>
                <c:pt idx="298">
                  <c:v>2.7686560000000052E-3</c:v>
                </c:pt>
                <c:pt idx="299">
                  <c:v>2.7686560000000052E-3</c:v>
                </c:pt>
                <c:pt idx="300">
                  <c:v>2.7686560000000052E-3</c:v>
                </c:pt>
                <c:pt idx="301">
                  <c:v>2.7686560000000052E-3</c:v>
                </c:pt>
                <c:pt idx="302">
                  <c:v>2.7686560000000052E-3</c:v>
                </c:pt>
                <c:pt idx="303">
                  <c:v>2.7686560000000052E-3</c:v>
                </c:pt>
                <c:pt idx="304">
                  <c:v>2.8609450000000002E-3</c:v>
                </c:pt>
                <c:pt idx="305">
                  <c:v>2.8609450000000002E-3</c:v>
                </c:pt>
                <c:pt idx="306">
                  <c:v>2.8609450000000002E-3</c:v>
                </c:pt>
                <c:pt idx="307">
                  <c:v>2.8609450000000002E-3</c:v>
                </c:pt>
                <c:pt idx="308">
                  <c:v>2.8609450000000002E-3</c:v>
                </c:pt>
                <c:pt idx="309">
                  <c:v>2.8609450000000002E-3</c:v>
                </c:pt>
                <c:pt idx="310">
                  <c:v>2.8609450000000002E-3</c:v>
                </c:pt>
                <c:pt idx="311">
                  <c:v>2.8609450000000002E-3</c:v>
                </c:pt>
                <c:pt idx="312">
                  <c:v>2.8609450000000002E-3</c:v>
                </c:pt>
                <c:pt idx="313">
                  <c:v>2.8609450000000002E-3</c:v>
                </c:pt>
                <c:pt idx="314">
                  <c:v>2.8609450000000002E-3</c:v>
                </c:pt>
                <c:pt idx="315">
                  <c:v>2.8609450000000002E-3</c:v>
                </c:pt>
                <c:pt idx="316">
                  <c:v>2.8609450000000002E-3</c:v>
                </c:pt>
                <c:pt idx="317">
                  <c:v>2.8609450000000002E-3</c:v>
                </c:pt>
                <c:pt idx="318">
                  <c:v>2.8609450000000002E-3</c:v>
                </c:pt>
                <c:pt idx="319">
                  <c:v>2.8609450000000002E-3</c:v>
                </c:pt>
                <c:pt idx="320">
                  <c:v>2.8609450000000002E-3</c:v>
                </c:pt>
                <c:pt idx="321">
                  <c:v>2.8609450000000002E-3</c:v>
                </c:pt>
                <c:pt idx="322">
                  <c:v>2.8609450000000002E-3</c:v>
                </c:pt>
                <c:pt idx="323">
                  <c:v>2.8609450000000002E-3</c:v>
                </c:pt>
                <c:pt idx="324">
                  <c:v>2.8609450000000002E-3</c:v>
                </c:pt>
                <c:pt idx="325">
                  <c:v>2.8609450000000002E-3</c:v>
                </c:pt>
                <c:pt idx="326">
                  <c:v>2.8609450000000002E-3</c:v>
                </c:pt>
                <c:pt idx="327">
                  <c:v>2.8609450000000002E-3</c:v>
                </c:pt>
                <c:pt idx="328">
                  <c:v>2.8609450000000002E-3</c:v>
                </c:pt>
                <c:pt idx="329">
                  <c:v>2.8609450000000002E-3</c:v>
                </c:pt>
                <c:pt idx="330">
                  <c:v>2.8609450000000002E-3</c:v>
                </c:pt>
                <c:pt idx="331">
                  <c:v>2.8609450000000002E-3</c:v>
                </c:pt>
                <c:pt idx="332">
                  <c:v>2.8609450000000002E-3</c:v>
                </c:pt>
                <c:pt idx="333">
                  <c:v>2.8609450000000002E-3</c:v>
                </c:pt>
                <c:pt idx="334">
                  <c:v>3.0905930000000169E-3</c:v>
                </c:pt>
                <c:pt idx="335">
                  <c:v>3.0905930000000169E-3</c:v>
                </c:pt>
                <c:pt idx="336">
                  <c:v>3.0905930000000169E-3</c:v>
                </c:pt>
                <c:pt idx="337">
                  <c:v>3.0905930000000169E-3</c:v>
                </c:pt>
                <c:pt idx="338">
                  <c:v>3.0905930000000169E-3</c:v>
                </c:pt>
                <c:pt idx="339">
                  <c:v>3.0905930000000169E-3</c:v>
                </c:pt>
                <c:pt idx="340">
                  <c:v>3.0905930000000169E-3</c:v>
                </c:pt>
                <c:pt idx="341">
                  <c:v>3.0905930000000169E-3</c:v>
                </c:pt>
                <c:pt idx="342">
                  <c:v>3.0905930000000169E-3</c:v>
                </c:pt>
                <c:pt idx="343">
                  <c:v>3.0905930000000169E-3</c:v>
                </c:pt>
                <c:pt idx="344">
                  <c:v>3.0905930000000169E-3</c:v>
                </c:pt>
                <c:pt idx="345">
                  <c:v>3.0905930000000169E-3</c:v>
                </c:pt>
                <c:pt idx="346">
                  <c:v>3.0905930000000169E-3</c:v>
                </c:pt>
                <c:pt idx="347">
                  <c:v>3.0905930000000169E-3</c:v>
                </c:pt>
                <c:pt idx="348">
                  <c:v>3.0905930000000169E-3</c:v>
                </c:pt>
                <c:pt idx="349">
                  <c:v>3.0905930000000169E-3</c:v>
                </c:pt>
                <c:pt idx="350">
                  <c:v>3.0905930000000169E-3</c:v>
                </c:pt>
                <c:pt idx="351">
                  <c:v>3.0905930000000169E-3</c:v>
                </c:pt>
                <c:pt idx="352">
                  <c:v>3.0905930000000169E-3</c:v>
                </c:pt>
                <c:pt idx="353">
                  <c:v>3.0905930000000169E-3</c:v>
                </c:pt>
                <c:pt idx="354">
                  <c:v>3.0905930000000169E-3</c:v>
                </c:pt>
                <c:pt idx="355">
                  <c:v>3.0905930000000169E-3</c:v>
                </c:pt>
                <c:pt idx="356">
                  <c:v>3.0905930000000169E-3</c:v>
                </c:pt>
                <c:pt idx="357">
                  <c:v>3.0905930000000169E-3</c:v>
                </c:pt>
                <c:pt idx="358">
                  <c:v>3.0905930000000169E-3</c:v>
                </c:pt>
                <c:pt idx="359">
                  <c:v>3.0905930000000169E-3</c:v>
                </c:pt>
                <c:pt idx="360">
                  <c:v>3.0905930000000169E-3</c:v>
                </c:pt>
                <c:pt idx="361">
                  <c:v>3.0905930000000169E-3</c:v>
                </c:pt>
                <c:pt idx="362">
                  <c:v>3.0905930000000169E-3</c:v>
                </c:pt>
                <c:pt idx="363">
                  <c:v>3.0905930000000169E-3</c:v>
                </c:pt>
                <c:pt idx="364">
                  <c:v>3.0905930000000169E-3</c:v>
                </c:pt>
              </c:numCache>
            </c:numRef>
          </c:val>
        </c:ser>
        <c:marker val="1"/>
        <c:axId val="65355136"/>
        <c:axId val="65353216"/>
      </c:lineChart>
      <c:dateAx>
        <c:axId val="51238784"/>
        <c:scaling>
          <c:orientation val="minMax"/>
        </c:scaling>
        <c:axPos val="b"/>
        <c:numFmt formatCode="m/d/yyyy" sourceLinked="1"/>
        <c:majorTickMark val="none"/>
        <c:tickLblPos val="nextTo"/>
        <c:crossAx val="51240320"/>
        <c:crosses val="autoZero"/>
        <c:auto val="1"/>
        <c:lblOffset val="100"/>
      </c:dateAx>
      <c:valAx>
        <c:axId val="51240320"/>
        <c:scaling>
          <c:orientation val="minMax"/>
        </c:scaling>
        <c:axPos val="l"/>
        <c:majorGridlines/>
        <c:title>
          <c:tx>
            <c:rich>
              <a:bodyPr rot="-5400000" vert="horz"/>
              <a:lstStyle/>
              <a:p>
                <a:pPr>
                  <a:defRPr/>
                </a:pPr>
                <a:r>
                  <a:rPr lang="en-US" sz="1000" b="1" i="0" baseline="0" dirty="0"/>
                  <a:t>All Gas Heat Input Distribution (Fraction of Annual Value)</a:t>
                </a:r>
                <a:endParaRPr lang="en-US" sz="1000" dirty="0"/>
              </a:p>
            </c:rich>
          </c:tx>
          <c:layout/>
        </c:title>
        <c:numFmt formatCode="#,##0.000000" sourceLinked="1"/>
        <c:majorTickMark val="none"/>
        <c:tickLblPos val="nextTo"/>
        <c:crossAx val="51238784"/>
        <c:crosses val="autoZero"/>
        <c:crossBetween val="between"/>
      </c:valAx>
      <c:valAx>
        <c:axId val="65353216"/>
        <c:scaling>
          <c:orientation val="minMax"/>
        </c:scaling>
        <c:axPos val="r"/>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000" b="1" i="0" baseline="0" dirty="0"/>
                  <a:t>Peak Gas Heat Input Distribution (Fraction of Annual Value)</a:t>
                </a:r>
                <a:endParaRPr lang="en-US" sz="1000" dirty="0"/>
              </a:p>
            </c:rich>
          </c:tx>
          <c:layout/>
        </c:title>
        <c:numFmt formatCode="#,##0.000000" sourceLinked="1"/>
        <c:tickLblPos val="nextTo"/>
        <c:crossAx val="65355136"/>
        <c:crosses val="max"/>
        <c:crossBetween val="between"/>
      </c:valAx>
      <c:catAx>
        <c:axId val="65355136"/>
        <c:scaling>
          <c:orientation val="minMax"/>
        </c:scaling>
        <c:delete val="1"/>
        <c:axPos val="b"/>
        <c:tickLblPos val="none"/>
        <c:crossAx val="65353216"/>
        <c:crosses val="autoZero"/>
        <c:auto val="1"/>
        <c:lblAlgn val="ctr"/>
        <c:lblOffset val="100"/>
      </c:catAx>
    </c:plotArea>
    <c:legend>
      <c:legendPos val="b"/>
      <c:layout/>
    </c:legend>
    <c:plotVisOnly val="1"/>
  </c:chart>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sz="1800" b="1" i="0" baseline="0" dirty="0"/>
              <a:t>2011 Annual NOx Mass </a:t>
            </a:r>
            <a:endParaRPr lang="en-US" dirty="0"/>
          </a:p>
          <a:p>
            <a:pPr>
              <a:defRPr/>
            </a:pPr>
            <a:r>
              <a:rPr lang="en-US" sz="1800" b="1" i="0" baseline="0" dirty="0"/>
              <a:t>nonERTAC Small EGUs For Temporal Allocation by MDE</a:t>
            </a:r>
          </a:p>
        </c:rich>
      </c:tx>
      <c:layout/>
    </c:title>
    <c:plotArea>
      <c:layout/>
      <c:barChart>
        <c:barDir val="col"/>
        <c:grouping val="clustered"/>
        <c:ser>
          <c:idx val="0"/>
          <c:order val="0"/>
          <c:tx>
            <c:strRef>
              <c:f>'Contribution by State'!$K$3</c:f>
              <c:strCache>
                <c:ptCount val="1"/>
                <c:pt idx="0">
                  <c:v>Coal</c:v>
                </c:pt>
              </c:strCache>
            </c:strRef>
          </c:tx>
          <c:cat>
            <c:strRef>
              <c:f>'Contribution by State'!$A$46:$A$49</c:f>
              <c:strCache>
                <c:ptCount val="4"/>
                <c:pt idx="0">
                  <c:v>MANEVU</c:v>
                </c:pt>
                <c:pt idx="1">
                  <c:v>LADCO</c:v>
                </c:pt>
                <c:pt idx="2">
                  <c:v>SESARM</c:v>
                </c:pt>
                <c:pt idx="3">
                  <c:v>CENSARA</c:v>
                </c:pt>
              </c:strCache>
            </c:strRef>
          </c:cat>
          <c:val>
            <c:numRef>
              <c:f>'Contribution by State'!$B$46:$B$49</c:f>
              <c:numCache>
                <c:formatCode>#,##0.0000</c:formatCode>
                <c:ptCount val="4"/>
                <c:pt idx="0">
                  <c:v>0</c:v>
                </c:pt>
                <c:pt idx="1">
                  <c:v>5216.6850000000004</c:v>
                </c:pt>
                <c:pt idx="2">
                  <c:v>225</c:v>
                </c:pt>
                <c:pt idx="3">
                  <c:v>3185.9</c:v>
                </c:pt>
              </c:numCache>
            </c:numRef>
          </c:val>
        </c:ser>
        <c:ser>
          <c:idx val="1"/>
          <c:order val="1"/>
          <c:tx>
            <c:strRef>
              <c:f>'Contribution by State'!$L$3</c:f>
              <c:strCache>
                <c:ptCount val="1"/>
                <c:pt idx="0">
                  <c:v>Oil</c:v>
                </c:pt>
              </c:strCache>
            </c:strRef>
          </c:tx>
          <c:cat>
            <c:strRef>
              <c:f>'Contribution by State'!$A$46:$A$49</c:f>
              <c:strCache>
                <c:ptCount val="4"/>
                <c:pt idx="0">
                  <c:v>MANEVU</c:v>
                </c:pt>
                <c:pt idx="1">
                  <c:v>LADCO</c:v>
                </c:pt>
                <c:pt idx="2">
                  <c:v>SESARM</c:v>
                </c:pt>
                <c:pt idx="3">
                  <c:v>CENSARA</c:v>
                </c:pt>
              </c:strCache>
            </c:strRef>
          </c:cat>
          <c:val>
            <c:numRef>
              <c:f>'Contribution by State'!$C$46:$C$49</c:f>
              <c:numCache>
                <c:formatCode>#,##0.0000</c:formatCode>
                <c:ptCount val="4"/>
                <c:pt idx="0">
                  <c:v>774.00941714999999</c:v>
                </c:pt>
                <c:pt idx="1">
                  <c:v>717.17877070000429</c:v>
                </c:pt>
                <c:pt idx="2">
                  <c:v>254.16000755000007</c:v>
                </c:pt>
                <c:pt idx="3">
                  <c:v>731.38585639999997</c:v>
                </c:pt>
              </c:numCache>
            </c:numRef>
          </c:val>
        </c:ser>
        <c:ser>
          <c:idx val="2"/>
          <c:order val="2"/>
          <c:tx>
            <c:strRef>
              <c:f>'Contribution by State'!$M$3</c:f>
              <c:strCache>
                <c:ptCount val="1"/>
                <c:pt idx="0">
                  <c:v>Gas</c:v>
                </c:pt>
              </c:strCache>
            </c:strRef>
          </c:tx>
          <c:cat>
            <c:strRef>
              <c:f>'Contribution by State'!$A$46:$A$49</c:f>
              <c:strCache>
                <c:ptCount val="4"/>
                <c:pt idx="0">
                  <c:v>MANEVU</c:v>
                </c:pt>
                <c:pt idx="1">
                  <c:v>LADCO</c:v>
                </c:pt>
                <c:pt idx="2">
                  <c:v>SESARM</c:v>
                </c:pt>
                <c:pt idx="3">
                  <c:v>CENSARA</c:v>
                </c:pt>
              </c:strCache>
            </c:strRef>
          </c:cat>
          <c:val>
            <c:numRef>
              <c:f>'Contribution by State'!$D$46:$D$49</c:f>
              <c:numCache>
                <c:formatCode>#,##0.0000</c:formatCode>
                <c:ptCount val="4"/>
                <c:pt idx="0">
                  <c:v>404.89493509999994</c:v>
                </c:pt>
                <c:pt idx="1">
                  <c:v>1188.7460830000011</c:v>
                </c:pt>
                <c:pt idx="2">
                  <c:v>1538.6603090299998</c:v>
                </c:pt>
                <c:pt idx="3">
                  <c:v>1705.8038899999997</c:v>
                </c:pt>
              </c:numCache>
            </c:numRef>
          </c:val>
        </c:ser>
        <c:gapWidth val="75"/>
        <c:axId val="65374464"/>
        <c:axId val="66523136"/>
      </c:barChart>
      <c:catAx>
        <c:axId val="65374464"/>
        <c:scaling>
          <c:orientation val="minMax"/>
        </c:scaling>
        <c:axPos val="b"/>
        <c:majorTickMark val="none"/>
        <c:tickLblPos val="nextTo"/>
        <c:crossAx val="66523136"/>
        <c:crosses val="autoZero"/>
        <c:auto val="1"/>
        <c:lblAlgn val="ctr"/>
        <c:lblOffset val="100"/>
      </c:catAx>
      <c:valAx>
        <c:axId val="66523136"/>
        <c:scaling>
          <c:orientation val="minMax"/>
        </c:scaling>
        <c:axPos val="l"/>
        <c:majorGridlines/>
        <c:title>
          <c:tx>
            <c:rich>
              <a:bodyPr rot="-5400000" vert="horz"/>
              <a:lstStyle/>
              <a:p>
                <a:pPr>
                  <a:defRPr/>
                </a:pPr>
                <a:r>
                  <a:rPr lang="en-US" dirty="0"/>
                  <a:t>Annual NOx Mass (Tons)</a:t>
                </a:r>
              </a:p>
            </c:rich>
          </c:tx>
          <c:layout/>
        </c:title>
        <c:numFmt formatCode="#,##0.0000" sourceLinked="1"/>
        <c:majorTickMark val="none"/>
        <c:tickLblPos val="nextTo"/>
        <c:crossAx val="65374464"/>
        <c:crosses val="autoZero"/>
        <c:crossBetween val="between"/>
      </c:valAx>
    </c:plotArea>
    <c:legend>
      <c:legendPos val="b"/>
      <c:layout/>
    </c:legend>
    <c:plotVisOnly val="1"/>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a:t>Compare</a:t>
            </a:r>
            <a:r>
              <a:rPr lang="en-US" baseline="0" dirty="0"/>
              <a:t> MDE Profile to EPA Temporalization</a:t>
            </a:r>
          </a:p>
          <a:p>
            <a:pPr>
              <a:defRPr/>
            </a:pPr>
            <a:r>
              <a:rPr lang="en-US" baseline="0" dirty="0"/>
              <a:t>MD Oil-Fired Small EGUs</a:t>
            </a:r>
            <a:endParaRPr lang="en-US" dirty="0"/>
          </a:p>
        </c:rich>
      </c:tx>
      <c:layout/>
    </c:title>
    <c:plotArea>
      <c:layout/>
      <c:lineChart>
        <c:grouping val="standard"/>
        <c:ser>
          <c:idx val="1"/>
          <c:order val="0"/>
          <c:tx>
            <c:v>MDE Temporal Profile- MANEVU +VA Oil</c:v>
          </c:tx>
          <c:spPr>
            <a:ln>
              <a:solidFill>
                <a:schemeClr val="accent5"/>
              </a:solidFill>
            </a:ln>
          </c:spPr>
          <c:marker>
            <c:symbol val="none"/>
          </c:marker>
          <c:cat>
            <c:numRef>
              <c:f>'Compare MD unit profiles'!$A$4:$A$368</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'Compare MD unit profiles'!$H$4:$H$368</c:f>
              <c:numCache>
                <c:formatCode>General</c:formatCode>
                <c:ptCount val="365"/>
                <c:pt idx="0">
                  <c:v>0</c:v>
                </c:pt>
                <c:pt idx="1">
                  <c:v>5.1907985000800298E-4</c:v>
                </c:pt>
                <c:pt idx="2">
                  <c:v>1.5010350024156102E-4</c:v>
                </c:pt>
                <c:pt idx="3">
                  <c:v>6.9419747212343248E-6</c:v>
                </c:pt>
                <c:pt idx="4">
                  <c:v>6.6837954182706139E-4</c:v>
                </c:pt>
                <c:pt idx="5">
                  <c:v>7.3144350663199517E-5</c:v>
                </c:pt>
                <c:pt idx="6">
                  <c:v>1.133314715727808E-3</c:v>
                </c:pt>
                <c:pt idx="7">
                  <c:v>7.6585169465770257E-4</c:v>
                </c:pt>
                <c:pt idx="8">
                  <c:v>2.8134433961515202E-4</c:v>
                </c:pt>
                <c:pt idx="9">
                  <c:v>5.2776280573475852E-4</c:v>
                </c:pt>
                <c:pt idx="10">
                  <c:v>5.0925918016444117E-4</c:v>
                </c:pt>
                <c:pt idx="11">
                  <c:v>8.6907406901835034E-4</c:v>
                </c:pt>
                <c:pt idx="12">
                  <c:v>3.2646608826535396E-3</c:v>
                </c:pt>
                <c:pt idx="13">
                  <c:v>1.3190865076219721E-3</c:v>
                </c:pt>
                <c:pt idx="14">
                  <c:v>1.5684309302444798E-3</c:v>
                </c:pt>
                <c:pt idx="15">
                  <c:v>9.6138333962715507E-4</c:v>
                </c:pt>
                <c:pt idx="16">
                  <c:v>1.8950568860601072E-3</c:v>
                </c:pt>
                <c:pt idx="17">
                  <c:v>3.1278681214311484E-3</c:v>
                </c:pt>
                <c:pt idx="18">
                  <c:v>1.8913034774103898E-4</c:v>
                </c:pt>
                <c:pt idx="19">
                  <c:v>4.171318280721684E-3</c:v>
                </c:pt>
                <c:pt idx="20">
                  <c:v>1.2319227579115257E-3</c:v>
                </c:pt>
                <c:pt idx="21">
                  <c:v>6.6513213755251413E-3</c:v>
                </c:pt>
                <c:pt idx="22">
                  <c:v>1.6300765009894663E-2</c:v>
                </c:pt>
                <c:pt idx="23">
                  <c:v>3.1046917712445853E-2</c:v>
                </c:pt>
                <c:pt idx="24">
                  <c:v>8.7930192185394912E-3</c:v>
                </c:pt>
                <c:pt idx="25">
                  <c:v>2.2300689085438257E-3</c:v>
                </c:pt>
                <c:pt idx="26">
                  <c:v>6.6250385475667868E-4</c:v>
                </c:pt>
                <c:pt idx="27">
                  <c:v>5.5466370723607314E-4</c:v>
                </c:pt>
                <c:pt idx="28">
                  <c:v>2.7699609969875677E-3</c:v>
                </c:pt>
                <c:pt idx="29">
                  <c:v>1.9906225518150338E-3</c:v>
                </c:pt>
                <c:pt idx="30">
                  <c:v>2.1950960082801852E-3</c:v>
                </c:pt>
                <c:pt idx="31">
                  <c:v>2.1909787938790672E-3</c:v>
                </c:pt>
                <c:pt idx="32">
                  <c:v>1.2800580699712468E-3</c:v>
                </c:pt>
                <c:pt idx="33">
                  <c:v>3.5236610425465873E-3</c:v>
                </c:pt>
                <c:pt idx="34">
                  <c:v>3.3581705610472614E-4</c:v>
                </c:pt>
                <c:pt idx="35">
                  <c:v>6.5502083758987905E-4</c:v>
                </c:pt>
                <c:pt idx="36">
                  <c:v>4.7187621017206436E-4</c:v>
                </c:pt>
                <c:pt idx="37">
                  <c:v>7.078805932835281E-6</c:v>
                </c:pt>
                <c:pt idx="38">
                  <c:v>2.0938173201072687E-5</c:v>
                </c:pt>
                <c:pt idx="39">
                  <c:v>6.2051067133978954E-4</c:v>
                </c:pt>
                <c:pt idx="40">
                  <c:v>1.8240332758024283E-3</c:v>
                </c:pt>
                <c:pt idx="41">
                  <c:v>1.4791240998068616E-3</c:v>
                </c:pt>
                <c:pt idx="42">
                  <c:v>1.6091470397317986E-4</c:v>
                </c:pt>
                <c:pt idx="43">
                  <c:v>3.1353403203558417E-4</c:v>
                </c:pt>
                <c:pt idx="44">
                  <c:v>4.4203298143039672E-4</c:v>
                </c:pt>
                <c:pt idx="45">
                  <c:v>4.2611442043040144E-4</c:v>
                </c:pt>
                <c:pt idx="46">
                  <c:v>8.8517627945361465E-4</c:v>
                </c:pt>
                <c:pt idx="47">
                  <c:v>2.1772621492024695E-3</c:v>
                </c:pt>
                <c:pt idx="48">
                  <c:v>7.8047571613243513E-4</c:v>
                </c:pt>
                <c:pt idx="49">
                  <c:v>6.6891980223102984E-5</c:v>
                </c:pt>
                <c:pt idx="50">
                  <c:v>6.9666851502876205E-4</c:v>
                </c:pt>
                <c:pt idx="51">
                  <c:v>1.3703964132766571E-3</c:v>
                </c:pt>
                <c:pt idx="52">
                  <c:v>1.7208806334842721E-3</c:v>
                </c:pt>
                <c:pt idx="53">
                  <c:v>3.3844743477204307E-3</c:v>
                </c:pt>
                <c:pt idx="54">
                  <c:v>1.19693369545486E-3</c:v>
                </c:pt>
                <c:pt idx="55">
                  <c:v>1.3268080474761708E-3</c:v>
                </c:pt>
                <c:pt idx="56">
                  <c:v>0</c:v>
                </c:pt>
                <c:pt idx="57">
                  <c:v>0</c:v>
                </c:pt>
                <c:pt idx="58">
                  <c:v>6.2765615935288392E-6</c:v>
                </c:pt>
                <c:pt idx="59">
                  <c:v>9.2890171107818127E-5</c:v>
                </c:pt>
                <c:pt idx="60">
                  <c:v>3.2144177599427226E-4</c:v>
                </c:pt>
                <c:pt idx="61">
                  <c:v>4.2992788987484707E-4</c:v>
                </c:pt>
                <c:pt idx="62">
                  <c:v>1.9507811037189993E-3</c:v>
                </c:pt>
                <c:pt idx="63">
                  <c:v>2.8637188171803415E-3</c:v>
                </c:pt>
                <c:pt idx="64">
                  <c:v>2.744037465007414E-3</c:v>
                </c:pt>
                <c:pt idx="65">
                  <c:v>6.6281294366427193E-3</c:v>
                </c:pt>
                <c:pt idx="66">
                  <c:v>7.9176946559808802E-3</c:v>
                </c:pt>
                <c:pt idx="67">
                  <c:v>8.8502386475977045E-3</c:v>
                </c:pt>
                <c:pt idx="68">
                  <c:v>8.7979484527998756E-3</c:v>
                </c:pt>
                <c:pt idx="69">
                  <c:v>7.274117328822674E-3</c:v>
                </c:pt>
                <c:pt idx="70">
                  <c:v>1.3008584995788529E-3</c:v>
                </c:pt>
                <c:pt idx="71">
                  <c:v>1.6961561016141543E-3</c:v>
                </c:pt>
                <c:pt idx="72">
                  <c:v>3.0661468438458614E-4</c:v>
                </c:pt>
                <c:pt idx="73">
                  <c:v>1.7407948535529984E-3</c:v>
                </c:pt>
                <c:pt idx="74">
                  <c:v>1.1878317739759899E-4</c:v>
                </c:pt>
                <c:pt idx="75">
                  <c:v>1.2861195440572648E-4</c:v>
                </c:pt>
                <c:pt idx="76">
                  <c:v>8.267678604178241E-5</c:v>
                </c:pt>
                <c:pt idx="77">
                  <c:v>7.4892500383369546E-5</c:v>
                </c:pt>
                <c:pt idx="78">
                  <c:v>1.1051968271597017E-4</c:v>
                </c:pt>
                <c:pt idx="79">
                  <c:v>1.729627195261001E-3</c:v>
                </c:pt>
                <c:pt idx="80">
                  <c:v>5.5682964964596095E-4</c:v>
                </c:pt>
                <c:pt idx="81">
                  <c:v>8.9323130791326246E-4</c:v>
                </c:pt>
                <c:pt idx="82">
                  <c:v>3.0764940362293201E-4</c:v>
                </c:pt>
                <c:pt idx="83">
                  <c:v>3.6385569779089929E-4</c:v>
                </c:pt>
                <c:pt idx="84">
                  <c:v>0</c:v>
                </c:pt>
                <c:pt idx="85">
                  <c:v>5.4013006370201966E-6</c:v>
                </c:pt>
                <c:pt idx="86">
                  <c:v>2.768596699351762E-4</c:v>
                </c:pt>
                <c:pt idx="87">
                  <c:v>3.9264337891966005E-4</c:v>
                </c:pt>
                <c:pt idx="88">
                  <c:v>5.3507588526230821E-4</c:v>
                </c:pt>
                <c:pt idx="89">
                  <c:v>1.7089673506646642E-3</c:v>
                </c:pt>
                <c:pt idx="90">
                  <c:v>1.348851115114984E-3</c:v>
                </c:pt>
                <c:pt idx="91">
                  <c:v>0</c:v>
                </c:pt>
                <c:pt idx="92">
                  <c:v>0</c:v>
                </c:pt>
                <c:pt idx="93">
                  <c:v>0</c:v>
                </c:pt>
                <c:pt idx="94">
                  <c:v>1.4011578631266199E-6</c:v>
                </c:pt>
                <c:pt idx="95">
                  <c:v>9.0360214402103339E-5</c:v>
                </c:pt>
                <c:pt idx="96">
                  <c:v>3.7301350917597532E-5</c:v>
                </c:pt>
                <c:pt idx="97">
                  <c:v>7.2228136795007722E-5</c:v>
                </c:pt>
                <c:pt idx="98">
                  <c:v>8.7373699204656833E-4</c:v>
                </c:pt>
                <c:pt idx="99">
                  <c:v>1.3522411611702091E-5</c:v>
                </c:pt>
                <c:pt idx="100">
                  <c:v>1.8820829462891531E-3</c:v>
                </c:pt>
                <c:pt idx="101">
                  <c:v>3.4327476119180394E-4</c:v>
                </c:pt>
                <c:pt idx="102">
                  <c:v>8.8372160387712999E-5</c:v>
                </c:pt>
                <c:pt idx="103">
                  <c:v>8.6356291760486144E-5</c:v>
                </c:pt>
                <c:pt idx="104">
                  <c:v>2.4513224230333583E-4</c:v>
                </c:pt>
                <c:pt idx="105">
                  <c:v>4.9745900662796121E-4</c:v>
                </c:pt>
                <c:pt idx="106">
                  <c:v>4.9112212355917231E-4</c:v>
                </c:pt>
                <c:pt idx="107">
                  <c:v>5.1449116879548915E-4</c:v>
                </c:pt>
                <c:pt idx="108">
                  <c:v>4.2957677926538798E-4</c:v>
                </c:pt>
                <c:pt idx="109">
                  <c:v>1.1411948536180847E-3</c:v>
                </c:pt>
                <c:pt idx="110">
                  <c:v>5.4034835758008095E-4</c:v>
                </c:pt>
                <c:pt idx="111">
                  <c:v>6.7524417263425105E-4</c:v>
                </c:pt>
                <c:pt idx="112">
                  <c:v>4.9112212355917231E-4</c:v>
                </c:pt>
                <c:pt idx="113">
                  <c:v>4.0926843629930952E-4</c:v>
                </c:pt>
                <c:pt idx="114">
                  <c:v>4.4513335927771024E-4</c:v>
                </c:pt>
                <c:pt idx="115">
                  <c:v>6.3467128103158522E-4</c:v>
                </c:pt>
                <c:pt idx="116">
                  <c:v>5.2631623732284007E-4</c:v>
                </c:pt>
                <c:pt idx="117">
                  <c:v>2.3562051538626849E-3</c:v>
                </c:pt>
                <c:pt idx="118">
                  <c:v>2.0822372652125817E-3</c:v>
                </c:pt>
                <c:pt idx="119">
                  <c:v>6.1357941058844869E-6</c:v>
                </c:pt>
                <c:pt idx="120">
                  <c:v>0</c:v>
                </c:pt>
                <c:pt idx="121">
                  <c:v>1.3866641819182237E-3</c:v>
                </c:pt>
                <c:pt idx="122">
                  <c:v>1.6766408531006861E-3</c:v>
                </c:pt>
                <c:pt idx="123">
                  <c:v>4.2365800170295441E-7</c:v>
                </c:pt>
                <c:pt idx="124">
                  <c:v>7.9525288742011415E-6</c:v>
                </c:pt>
                <c:pt idx="125">
                  <c:v>0</c:v>
                </c:pt>
                <c:pt idx="126">
                  <c:v>0</c:v>
                </c:pt>
                <c:pt idx="127">
                  <c:v>0</c:v>
                </c:pt>
                <c:pt idx="128">
                  <c:v>9.498359219351571E-5</c:v>
                </c:pt>
                <c:pt idx="129">
                  <c:v>5.3727456914710029E-5</c:v>
                </c:pt>
                <c:pt idx="130">
                  <c:v>5.9022431176062847E-4</c:v>
                </c:pt>
                <c:pt idx="131">
                  <c:v>5.7349717188438417E-9</c:v>
                </c:pt>
                <c:pt idx="132">
                  <c:v>4.8665927283978048E-6</c:v>
                </c:pt>
                <c:pt idx="133">
                  <c:v>3.7444933754994789E-6</c:v>
                </c:pt>
                <c:pt idx="134">
                  <c:v>0</c:v>
                </c:pt>
                <c:pt idx="135">
                  <c:v>2.9000581526601553E-4</c:v>
                </c:pt>
                <c:pt idx="136">
                  <c:v>6.2868532609588318E-5</c:v>
                </c:pt>
                <c:pt idx="137">
                  <c:v>1.3101568959752005E-5</c:v>
                </c:pt>
                <c:pt idx="138">
                  <c:v>3.503546359148232E-5</c:v>
                </c:pt>
                <c:pt idx="139">
                  <c:v>4.7288569553484642E-5</c:v>
                </c:pt>
                <c:pt idx="140">
                  <c:v>4.8290338772500294E-5</c:v>
                </c:pt>
                <c:pt idx="141">
                  <c:v>4.8322595381613501E-4</c:v>
                </c:pt>
                <c:pt idx="142">
                  <c:v>5.8026472265439904E-3</c:v>
                </c:pt>
                <c:pt idx="143">
                  <c:v>7.5415975828519496E-3</c:v>
                </c:pt>
                <c:pt idx="144">
                  <c:v>9.3828443502004411E-3</c:v>
                </c:pt>
                <c:pt idx="145">
                  <c:v>6.9693111938376852E-3</c:v>
                </c:pt>
                <c:pt idx="146">
                  <c:v>5.4108301267087495E-3</c:v>
                </c:pt>
                <c:pt idx="147">
                  <c:v>2.2227444633450512E-3</c:v>
                </c:pt>
                <c:pt idx="148">
                  <c:v>3.0735238161719719E-3</c:v>
                </c:pt>
                <c:pt idx="149">
                  <c:v>9.1707498462264316E-3</c:v>
                </c:pt>
                <c:pt idx="150">
                  <c:v>2.0958436107421884E-2</c:v>
                </c:pt>
                <c:pt idx="151">
                  <c:v>2.2439487705155442E-2</c:v>
                </c:pt>
                <c:pt idx="152">
                  <c:v>4.5057010464675737E-3</c:v>
                </c:pt>
                <c:pt idx="153">
                  <c:v>9.406057456342116E-6</c:v>
                </c:pt>
                <c:pt idx="154">
                  <c:v>0</c:v>
                </c:pt>
                <c:pt idx="155">
                  <c:v>5.2499703741918662E-5</c:v>
                </c:pt>
                <c:pt idx="156">
                  <c:v>5.4422026638634132E-3</c:v>
                </c:pt>
                <c:pt idx="157">
                  <c:v>8.5782715341719672E-3</c:v>
                </c:pt>
                <c:pt idx="158">
                  <c:v>2.8071455969149957E-2</c:v>
                </c:pt>
                <c:pt idx="159">
                  <c:v>3.6793636034976651E-2</c:v>
                </c:pt>
                <c:pt idx="160">
                  <c:v>1.1602874868519823E-2</c:v>
                </c:pt>
                <c:pt idx="161">
                  <c:v>6.7572345986162624E-4</c:v>
                </c:pt>
                <c:pt idx="162">
                  <c:v>3.0126593694295301E-4</c:v>
                </c:pt>
                <c:pt idx="163">
                  <c:v>1.627973387801565E-5</c:v>
                </c:pt>
                <c:pt idx="164">
                  <c:v>2.7736166243694786E-4</c:v>
                </c:pt>
                <c:pt idx="165">
                  <c:v>2.1371585868308341E-4</c:v>
                </c:pt>
                <c:pt idx="166">
                  <c:v>4.5926719707880013E-4</c:v>
                </c:pt>
                <c:pt idx="167">
                  <c:v>8.2329429231993364E-5</c:v>
                </c:pt>
                <c:pt idx="168">
                  <c:v>0</c:v>
                </c:pt>
                <c:pt idx="169">
                  <c:v>2.3994183221724967E-5</c:v>
                </c:pt>
                <c:pt idx="170">
                  <c:v>2.3080838142795195E-3</c:v>
                </c:pt>
                <c:pt idx="171">
                  <c:v>3.5504865291697942E-3</c:v>
                </c:pt>
                <c:pt idx="172">
                  <c:v>8.0522181670982778E-3</c:v>
                </c:pt>
                <c:pt idx="173">
                  <c:v>7.1868351780142829E-3</c:v>
                </c:pt>
                <c:pt idx="174">
                  <c:v>3.1091134083717606E-3</c:v>
                </c:pt>
                <c:pt idx="175">
                  <c:v>1.3665473088033965E-5</c:v>
                </c:pt>
                <c:pt idx="176">
                  <c:v>7.1415387030234528E-5</c:v>
                </c:pt>
                <c:pt idx="177">
                  <c:v>1.37853525052756E-3</c:v>
                </c:pt>
                <c:pt idx="178">
                  <c:v>4.6041181922972164E-4</c:v>
                </c:pt>
                <c:pt idx="179">
                  <c:v>9.0686847109544869E-5</c:v>
                </c:pt>
                <c:pt idx="180">
                  <c:v>3.2111162409963982E-4</c:v>
                </c:pt>
                <c:pt idx="181">
                  <c:v>1.0870263513101422E-4</c:v>
                </c:pt>
                <c:pt idx="182">
                  <c:v>7.0325374844103152E-4</c:v>
                </c:pt>
                <c:pt idx="183">
                  <c:v>7.3120978046639922E-4</c:v>
                </c:pt>
                <c:pt idx="184">
                  <c:v>2.9221717865191644E-3</c:v>
                </c:pt>
                <c:pt idx="185">
                  <c:v>7.4087349716804264E-3</c:v>
                </c:pt>
                <c:pt idx="186">
                  <c:v>9.4091292114669399E-3</c:v>
                </c:pt>
                <c:pt idx="187">
                  <c:v>9.0028164231831971E-3</c:v>
                </c:pt>
                <c:pt idx="188">
                  <c:v>4.8860845938674888E-4</c:v>
                </c:pt>
                <c:pt idx="189">
                  <c:v>5.9131744950634702E-4</c:v>
                </c:pt>
                <c:pt idx="190">
                  <c:v>1.4430619980735455E-4</c:v>
                </c:pt>
                <c:pt idx="191">
                  <c:v>1.6079926941970052E-2</c:v>
                </c:pt>
                <c:pt idx="192">
                  <c:v>2.2332352203182675E-2</c:v>
                </c:pt>
                <c:pt idx="193">
                  <c:v>7.9591898874442537E-3</c:v>
                </c:pt>
                <c:pt idx="194">
                  <c:v>1.7008141759844633E-3</c:v>
                </c:pt>
                <c:pt idx="195">
                  <c:v>4.5465474180170738E-4</c:v>
                </c:pt>
                <c:pt idx="196">
                  <c:v>1.2047293467844962E-4</c:v>
                </c:pt>
                <c:pt idx="197">
                  <c:v>4.0620072172273985E-4</c:v>
                </c:pt>
                <c:pt idx="198">
                  <c:v>1.822884378490772E-2</c:v>
                </c:pt>
                <c:pt idx="199">
                  <c:v>2.4729729083967693E-2</c:v>
                </c:pt>
                <c:pt idx="200">
                  <c:v>2.8202727699166652E-2</c:v>
                </c:pt>
                <c:pt idx="201">
                  <c:v>4.6414036521295422E-2</c:v>
                </c:pt>
                <c:pt idx="202">
                  <c:v>5.3896953534635514E-2</c:v>
                </c:pt>
                <c:pt idx="203">
                  <c:v>3.1418160966192439E-2</c:v>
                </c:pt>
                <c:pt idx="204">
                  <c:v>1.1018676082999734E-2</c:v>
                </c:pt>
                <c:pt idx="205">
                  <c:v>8.7787967493572847E-3</c:v>
                </c:pt>
                <c:pt idx="206">
                  <c:v>1.0593055313294061E-2</c:v>
                </c:pt>
                <c:pt idx="207">
                  <c:v>7.4935608601696844E-3</c:v>
                </c:pt>
                <c:pt idx="208">
                  <c:v>1.0367819460511029E-2</c:v>
                </c:pt>
                <c:pt idx="209">
                  <c:v>1.560265498365632E-2</c:v>
                </c:pt>
                <c:pt idx="210">
                  <c:v>8.6299106272033146E-3</c:v>
                </c:pt>
                <c:pt idx="211">
                  <c:v>5.119289450534404E-3</c:v>
                </c:pt>
                <c:pt idx="212">
                  <c:v>1.4836885220890043E-2</c:v>
                </c:pt>
                <c:pt idx="213">
                  <c:v>1.1304320686886065E-2</c:v>
                </c:pt>
                <c:pt idx="214">
                  <c:v>6.2940289618456519E-3</c:v>
                </c:pt>
                <c:pt idx="215">
                  <c:v>5.1317916888814841E-3</c:v>
                </c:pt>
                <c:pt idx="216">
                  <c:v>2.0768794721564617E-3</c:v>
                </c:pt>
                <c:pt idx="217">
                  <c:v>1.9040328988416963E-3</c:v>
                </c:pt>
                <c:pt idx="218">
                  <c:v>1.9784984305805976E-3</c:v>
                </c:pt>
                <c:pt idx="219">
                  <c:v>1.228523481158642E-2</c:v>
                </c:pt>
                <c:pt idx="220">
                  <c:v>7.4294720559185939E-3</c:v>
                </c:pt>
                <c:pt idx="221">
                  <c:v>6.4602710635248495E-3</c:v>
                </c:pt>
                <c:pt idx="222">
                  <c:v>4.8045213047210309E-4</c:v>
                </c:pt>
                <c:pt idx="223">
                  <c:v>3.360910834806736E-4</c:v>
                </c:pt>
                <c:pt idx="224">
                  <c:v>5.2050081959161359E-5</c:v>
                </c:pt>
                <c:pt idx="225">
                  <c:v>4.9690923138455096E-5</c:v>
                </c:pt>
                <c:pt idx="226">
                  <c:v>5.6330716986212851E-5</c:v>
                </c:pt>
                <c:pt idx="227">
                  <c:v>3.0987094919043921E-4</c:v>
                </c:pt>
                <c:pt idx="228">
                  <c:v>5.0082620142768925E-3</c:v>
                </c:pt>
                <c:pt idx="229">
                  <c:v>2.9940375773737553E-3</c:v>
                </c:pt>
                <c:pt idx="230">
                  <c:v>3.7781461895456504E-4</c:v>
                </c:pt>
                <c:pt idx="231">
                  <c:v>4.181467460172522E-4</c:v>
                </c:pt>
                <c:pt idx="232">
                  <c:v>1.7509222401113054E-3</c:v>
                </c:pt>
                <c:pt idx="233">
                  <c:v>3.3783509098717912E-3</c:v>
                </c:pt>
                <c:pt idx="234">
                  <c:v>3.1011468548849002E-3</c:v>
                </c:pt>
                <c:pt idx="235">
                  <c:v>4.3863689540723332E-3</c:v>
                </c:pt>
                <c:pt idx="236">
                  <c:v>8.2720646584127071E-3</c:v>
                </c:pt>
                <c:pt idx="237">
                  <c:v>3.1429343092254057E-3</c:v>
                </c:pt>
                <c:pt idx="238">
                  <c:v>5.4468073508606336E-3</c:v>
                </c:pt>
                <c:pt idx="239">
                  <c:v>5.9742507447387043E-3</c:v>
                </c:pt>
                <c:pt idx="240">
                  <c:v>7.6746955624764149E-4</c:v>
                </c:pt>
                <c:pt idx="241">
                  <c:v>9.8445458342294673E-4</c:v>
                </c:pt>
                <c:pt idx="242">
                  <c:v>1.5074343184719738E-3</c:v>
                </c:pt>
                <c:pt idx="243">
                  <c:v>1.0902840759269791E-3</c:v>
                </c:pt>
                <c:pt idx="244">
                  <c:v>1.125462131769835E-4</c:v>
                </c:pt>
                <c:pt idx="245">
                  <c:v>0</c:v>
                </c:pt>
                <c:pt idx="246">
                  <c:v>5.8834402307844549E-4</c:v>
                </c:pt>
                <c:pt idx="247">
                  <c:v>2.0468635425619004E-5</c:v>
                </c:pt>
                <c:pt idx="248">
                  <c:v>1.0570264535683381E-4</c:v>
                </c:pt>
                <c:pt idx="249">
                  <c:v>9.8091660116543235E-5</c:v>
                </c:pt>
                <c:pt idx="250">
                  <c:v>2.2000675770590951E-4</c:v>
                </c:pt>
                <c:pt idx="251">
                  <c:v>4.6914698926717294E-4</c:v>
                </c:pt>
                <c:pt idx="252">
                  <c:v>0</c:v>
                </c:pt>
                <c:pt idx="253">
                  <c:v>5.001416699897176E-7</c:v>
                </c:pt>
                <c:pt idx="254">
                  <c:v>4.4892581787122173E-4</c:v>
                </c:pt>
                <c:pt idx="255">
                  <c:v>3.9633213097685785E-3</c:v>
                </c:pt>
                <c:pt idx="256">
                  <c:v>4.1263356129560749E-3</c:v>
                </c:pt>
                <c:pt idx="257">
                  <c:v>6.4388795408094001E-4</c:v>
                </c:pt>
                <c:pt idx="258">
                  <c:v>6.720524001921821E-5</c:v>
                </c:pt>
                <c:pt idx="259">
                  <c:v>4.2089040862365313E-4</c:v>
                </c:pt>
                <c:pt idx="260">
                  <c:v>2.7671530505618102E-4</c:v>
                </c:pt>
                <c:pt idx="261">
                  <c:v>0</c:v>
                </c:pt>
                <c:pt idx="262">
                  <c:v>4.3683018901900812E-5</c:v>
                </c:pt>
                <c:pt idx="263">
                  <c:v>1.0321888906192503E-3</c:v>
                </c:pt>
                <c:pt idx="264">
                  <c:v>1.7776576094743716E-3</c:v>
                </c:pt>
                <c:pt idx="265">
                  <c:v>1.9510750470876428E-3</c:v>
                </c:pt>
                <c:pt idx="266">
                  <c:v>2.9427882278068081E-3</c:v>
                </c:pt>
                <c:pt idx="267">
                  <c:v>1.7842680246260986E-3</c:v>
                </c:pt>
                <c:pt idx="268">
                  <c:v>6.2698411711923181E-3</c:v>
                </c:pt>
                <c:pt idx="269">
                  <c:v>3.5677579178621617E-3</c:v>
                </c:pt>
                <c:pt idx="270">
                  <c:v>6.2102121416303326E-4</c:v>
                </c:pt>
                <c:pt idx="271">
                  <c:v>7.1303098890784854E-4</c:v>
                </c:pt>
                <c:pt idx="272">
                  <c:v>1.5489817121099375E-4</c:v>
                </c:pt>
                <c:pt idx="273">
                  <c:v>1.2164722227398957E-4</c:v>
                </c:pt>
                <c:pt idx="274">
                  <c:v>7.1010419822724408E-6</c:v>
                </c:pt>
                <c:pt idx="275">
                  <c:v>2.0463421814965476E-4</c:v>
                </c:pt>
                <c:pt idx="276">
                  <c:v>6.8069362096565575E-4</c:v>
                </c:pt>
                <c:pt idx="277">
                  <c:v>4.91581025568892E-4</c:v>
                </c:pt>
                <c:pt idx="278">
                  <c:v>6.4877607902133721E-4</c:v>
                </c:pt>
                <c:pt idx="279">
                  <c:v>2.6682907927226287E-3</c:v>
                </c:pt>
                <c:pt idx="280">
                  <c:v>5.3516232692694314E-4</c:v>
                </c:pt>
                <c:pt idx="281">
                  <c:v>1.6493021386447446E-3</c:v>
                </c:pt>
                <c:pt idx="282">
                  <c:v>3.1580688995914317E-3</c:v>
                </c:pt>
                <c:pt idx="283">
                  <c:v>2.6796716616223006E-3</c:v>
                </c:pt>
                <c:pt idx="284">
                  <c:v>1.7875327615492621E-3</c:v>
                </c:pt>
                <c:pt idx="285">
                  <c:v>1.3469406656951715E-3</c:v>
                </c:pt>
                <c:pt idx="286">
                  <c:v>8.539761564032675E-4</c:v>
                </c:pt>
                <c:pt idx="287">
                  <c:v>0</c:v>
                </c:pt>
                <c:pt idx="288">
                  <c:v>3.8672686927786136E-5</c:v>
                </c:pt>
                <c:pt idx="289">
                  <c:v>1.6893568755526125E-4</c:v>
                </c:pt>
                <c:pt idx="290">
                  <c:v>1.2342989913071221E-3</c:v>
                </c:pt>
                <c:pt idx="291">
                  <c:v>2.3282321515346411E-3</c:v>
                </c:pt>
                <c:pt idx="292">
                  <c:v>1.575592815063078E-3</c:v>
                </c:pt>
                <c:pt idx="293">
                  <c:v>2.4053514110961737E-4</c:v>
                </c:pt>
                <c:pt idx="294">
                  <c:v>5.7827930412019464E-4</c:v>
                </c:pt>
                <c:pt idx="295">
                  <c:v>2.4948691060166698E-4</c:v>
                </c:pt>
                <c:pt idx="296">
                  <c:v>6.8528728117634341E-4</c:v>
                </c:pt>
                <c:pt idx="297">
                  <c:v>2.9420144237136161E-4</c:v>
                </c:pt>
                <c:pt idx="298">
                  <c:v>2.6569852865649497E-4</c:v>
                </c:pt>
                <c:pt idx="299">
                  <c:v>3.7546729503004221E-4</c:v>
                </c:pt>
                <c:pt idx="300">
                  <c:v>2.5856844686288251E-4</c:v>
                </c:pt>
                <c:pt idx="301">
                  <c:v>3.2842879631155269E-4</c:v>
                </c:pt>
                <c:pt idx="302">
                  <c:v>4.3112480454062316E-4</c:v>
                </c:pt>
                <c:pt idx="303">
                  <c:v>1.4233322876858459E-3</c:v>
                </c:pt>
                <c:pt idx="304">
                  <c:v>2.0529060912412435E-3</c:v>
                </c:pt>
                <c:pt idx="305">
                  <c:v>6.7243161216306365E-4</c:v>
                </c:pt>
                <c:pt idx="306">
                  <c:v>2.8652646006029964E-4</c:v>
                </c:pt>
                <c:pt idx="307">
                  <c:v>6.1771901744732275E-4</c:v>
                </c:pt>
                <c:pt idx="308">
                  <c:v>5.9755994015425545E-4</c:v>
                </c:pt>
                <c:pt idx="309">
                  <c:v>7.1872208809304337E-4</c:v>
                </c:pt>
                <c:pt idx="310">
                  <c:v>1.630651098233199E-3</c:v>
                </c:pt>
                <c:pt idx="311">
                  <c:v>9.6930484751796817E-5</c:v>
                </c:pt>
                <c:pt idx="312">
                  <c:v>2.0671098174931469E-4</c:v>
                </c:pt>
                <c:pt idx="313">
                  <c:v>5.2662055577668422E-5</c:v>
                </c:pt>
                <c:pt idx="314">
                  <c:v>5.1368663046749592E-5</c:v>
                </c:pt>
                <c:pt idx="315">
                  <c:v>8.2904099466274807E-5</c:v>
                </c:pt>
                <c:pt idx="316">
                  <c:v>2.7640999601631226E-4</c:v>
                </c:pt>
                <c:pt idx="317">
                  <c:v>2.3903150190868008E-3</c:v>
                </c:pt>
                <c:pt idx="318">
                  <c:v>2.2351711304057081E-3</c:v>
                </c:pt>
                <c:pt idx="319">
                  <c:v>2.7094682806847212E-3</c:v>
                </c:pt>
                <c:pt idx="320">
                  <c:v>3.2537540352344822E-3</c:v>
                </c:pt>
                <c:pt idx="321">
                  <c:v>2.6406538076011988E-3</c:v>
                </c:pt>
                <c:pt idx="322">
                  <c:v>5.7983827797780229E-4</c:v>
                </c:pt>
                <c:pt idx="323">
                  <c:v>6.2628758655634018E-4</c:v>
                </c:pt>
                <c:pt idx="324">
                  <c:v>6.4675689975134468E-4</c:v>
                </c:pt>
                <c:pt idx="325">
                  <c:v>7.9462063285616505E-4</c:v>
                </c:pt>
                <c:pt idx="326">
                  <c:v>1.5389921212812052E-3</c:v>
                </c:pt>
                <c:pt idx="327">
                  <c:v>7.7695671141769925E-4</c:v>
                </c:pt>
                <c:pt idx="328">
                  <c:v>3.3984399683737842E-4</c:v>
                </c:pt>
                <c:pt idx="329">
                  <c:v>2.0159533483999956E-4</c:v>
                </c:pt>
                <c:pt idx="330">
                  <c:v>3.8780371449028756E-4</c:v>
                </c:pt>
                <c:pt idx="331">
                  <c:v>4.477896417695587E-4</c:v>
                </c:pt>
                <c:pt idx="332">
                  <c:v>1.7296733096472303E-3</c:v>
                </c:pt>
                <c:pt idx="333">
                  <c:v>3.0122751263243677E-4</c:v>
                </c:pt>
                <c:pt idx="334">
                  <c:v>2.2313732235890646E-4</c:v>
                </c:pt>
                <c:pt idx="335">
                  <c:v>2.117792108697366E-4</c:v>
                </c:pt>
                <c:pt idx="336">
                  <c:v>0</c:v>
                </c:pt>
                <c:pt idx="337">
                  <c:v>0</c:v>
                </c:pt>
                <c:pt idx="338">
                  <c:v>8.997007991690249E-5</c:v>
                </c:pt>
                <c:pt idx="339">
                  <c:v>4.5049219505595702E-5</c:v>
                </c:pt>
                <c:pt idx="340">
                  <c:v>1.5179427417648928E-6</c:v>
                </c:pt>
                <c:pt idx="341">
                  <c:v>1.3205424083969623E-5</c:v>
                </c:pt>
                <c:pt idx="342">
                  <c:v>5.9276146324904484E-5</c:v>
                </c:pt>
                <c:pt idx="343">
                  <c:v>0</c:v>
                </c:pt>
                <c:pt idx="344">
                  <c:v>4.6828963706325813E-5</c:v>
                </c:pt>
                <c:pt idx="345">
                  <c:v>8.2880940607751852E-4</c:v>
                </c:pt>
                <c:pt idx="346">
                  <c:v>1.4112566790985431E-3</c:v>
                </c:pt>
                <c:pt idx="347">
                  <c:v>4.2830379802017706E-4</c:v>
                </c:pt>
                <c:pt idx="348">
                  <c:v>6.1487989362985537E-4</c:v>
                </c:pt>
                <c:pt idx="349">
                  <c:v>3.2245058358767006E-4</c:v>
                </c:pt>
                <c:pt idx="350">
                  <c:v>2.8192119956590788E-4</c:v>
                </c:pt>
                <c:pt idx="351">
                  <c:v>4.1377820951458321E-7</c:v>
                </c:pt>
                <c:pt idx="352">
                  <c:v>2.1232239089567084E-4</c:v>
                </c:pt>
                <c:pt idx="353">
                  <c:v>5.0591975826866549E-4</c:v>
                </c:pt>
                <c:pt idx="354">
                  <c:v>1.5490488894832092E-3</c:v>
                </c:pt>
                <c:pt idx="355">
                  <c:v>1.4999684280161704E-3</c:v>
                </c:pt>
                <c:pt idx="356">
                  <c:v>8.907662345921319E-6</c:v>
                </c:pt>
                <c:pt idx="357">
                  <c:v>6.3361010271917382E-5</c:v>
                </c:pt>
                <c:pt idx="358">
                  <c:v>0</c:v>
                </c:pt>
                <c:pt idx="359">
                  <c:v>0</c:v>
                </c:pt>
                <c:pt idx="360">
                  <c:v>9.7031811274847539E-6</c:v>
                </c:pt>
                <c:pt idx="361">
                  <c:v>5.4479051026517807E-5</c:v>
                </c:pt>
                <c:pt idx="362">
                  <c:v>1.6479701914630428E-4</c:v>
                </c:pt>
                <c:pt idx="363">
                  <c:v>1.4993197245106107E-4</c:v>
                </c:pt>
                <c:pt idx="364">
                  <c:v>1.4807957658587458E-4</c:v>
                </c:pt>
              </c:numCache>
            </c:numRef>
          </c:val>
        </c:ser>
        <c:ser>
          <c:idx val="0"/>
          <c:order val="1"/>
          <c:tx>
            <c:v>EPA ptipm nonCEM profile</c:v>
          </c:tx>
          <c:spPr>
            <a:ln>
              <a:solidFill>
                <a:schemeClr val="accent3">
                  <a:alpha val="70000"/>
                </a:schemeClr>
              </a:solidFill>
            </a:ln>
          </c:spPr>
          <c:marker>
            <c:symbol val="none"/>
          </c:marker>
          <c:cat>
            <c:numRef>
              <c:f>'Compare MD unit profiles'!$A$4:$A$368</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'Compare MD unit profiles'!$G$4:$G$368</c:f>
              <c:numCache>
                <c:formatCode>General</c:formatCode>
                <c:ptCount val="365"/>
                <c:pt idx="0">
                  <c:v>0</c:v>
                </c:pt>
                <c:pt idx="1">
                  <c:v>0</c:v>
                </c:pt>
                <c:pt idx="2">
                  <c:v>0</c:v>
                </c:pt>
                <c:pt idx="3">
                  <c:v>0</c:v>
                </c:pt>
                <c:pt idx="4">
                  <c:v>8.7567184959324044E-5</c:v>
                </c:pt>
                <c:pt idx="5">
                  <c:v>3.2824183335309796E-4</c:v>
                </c:pt>
                <c:pt idx="6">
                  <c:v>3.3165769192359119E-4</c:v>
                </c:pt>
                <c:pt idx="7">
                  <c:v>3.1404926242578336E-4</c:v>
                </c:pt>
                <c:pt idx="8">
                  <c:v>2.4850641970918441E-4</c:v>
                </c:pt>
                <c:pt idx="9">
                  <c:v>1.3597309356443103E-4</c:v>
                </c:pt>
                <c:pt idx="10">
                  <c:v>0</c:v>
                </c:pt>
                <c:pt idx="11">
                  <c:v>0</c:v>
                </c:pt>
                <c:pt idx="12">
                  <c:v>0</c:v>
                </c:pt>
                <c:pt idx="13">
                  <c:v>0</c:v>
                </c:pt>
                <c:pt idx="14">
                  <c:v>0</c:v>
                </c:pt>
                <c:pt idx="15">
                  <c:v>0</c:v>
                </c:pt>
                <c:pt idx="16">
                  <c:v>1.6013482136499491E-4</c:v>
                </c:pt>
                <c:pt idx="17">
                  <c:v>2.6723361692678736E-3</c:v>
                </c:pt>
                <c:pt idx="18">
                  <c:v>0</c:v>
                </c:pt>
                <c:pt idx="19">
                  <c:v>0</c:v>
                </c:pt>
                <c:pt idx="20">
                  <c:v>0</c:v>
                </c:pt>
                <c:pt idx="21">
                  <c:v>1.0302551604016055E-3</c:v>
                </c:pt>
                <c:pt idx="22">
                  <c:v>0</c:v>
                </c:pt>
                <c:pt idx="23">
                  <c:v>1.8246040130577349E-2</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3.0089026139242486E-5</c:v>
                </c:pt>
                <c:pt idx="39">
                  <c:v>5.9168094353404081E-3</c:v>
                </c:pt>
                <c:pt idx="40">
                  <c:v>3.5122151806681826E-4</c:v>
                </c:pt>
                <c:pt idx="41">
                  <c:v>0</c:v>
                </c:pt>
                <c:pt idx="42">
                  <c:v>0</c:v>
                </c:pt>
                <c:pt idx="43">
                  <c:v>0</c:v>
                </c:pt>
                <c:pt idx="44">
                  <c:v>0</c:v>
                </c:pt>
                <c:pt idx="45">
                  <c:v>0</c:v>
                </c:pt>
                <c:pt idx="46">
                  <c:v>0</c:v>
                </c:pt>
                <c:pt idx="47">
                  <c:v>1.0555346085557222E-4</c:v>
                </c:pt>
                <c:pt idx="48">
                  <c:v>0</c:v>
                </c:pt>
                <c:pt idx="49">
                  <c:v>0</c:v>
                </c:pt>
                <c:pt idx="50">
                  <c:v>0</c:v>
                </c:pt>
                <c:pt idx="51">
                  <c:v>3.045527024792018E-3</c:v>
                </c:pt>
                <c:pt idx="52">
                  <c:v>3.2517013210434185E-3</c:v>
                </c:pt>
                <c:pt idx="53">
                  <c:v>0</c:v>
                </c:pt>
                <c:pt idx="54">
                  <c:v>4.8346429037759677E-7</c:v>
                </c:pt>
                <c:pt idx="55">
                  <c:v>0</c:v>
                </c:pt>
                <c:pt idx="56">
                  <c:v>0</c:v>
                </c:pt>
                <c:pt idx="57">
                  <c:v>0</c:v>
                </c:pt>
                <c:pt idx="58">
                  <c:v>0</c:v>
                </c:pt>
                <c:pt idx="59">
                  <c:v>0</c:v>
                </c:pt>
                <c:pt idx="60">
                  <c:v>0</c:v>
                </c:pt>
                <c:pt idx="61">
                  <c:v>0</c:v>
                </c:pt>
                <c:pt idx="62">
                  <c:v>0</c:v>
                </c:pt>
                <c:pt idx="63">
                  <c:v>0</c:v>
                </c:pt>
                <c:pt idx="64">
                  <c:v>0</c:v>
                </c:pt>
                <c:pt idx="65">
                  <c:v>0</c:v>
                </c:pt>
                <c:pt idx="66">
                  <c:v>0</c:v>
                </c:pt>
                <c:pt idx="67">
                  <c:v>0</c:v>
                </c:pt>
                <c:pt idx="68">
                  <c:v>2.1288968350810756E-6</c:v>
                </c:pt>
                <c:pt idx="69">
                  <c:v>0</c:v>
                </c:pt>
                <c:pt idx="70">
                  <c:v>0</c:v>
                </c:pt>
                <c:pt idx="71">
                  <c:v>0</c:v>
                </c:pt>
                <c:pt idx="72">
                  <c:v>0</c:v>
                </c:pt>
                <c:pt idx="73">
                  <c:v>1.3274144143349077E-6</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2.9143001616135016E-5</c:v>
                </c:pt>
                <c:pt idx="100">
                  <c:v>3.5332142597146771E-3</c:v>
                </c:pt>
                <c:pt idx="101">
                  <c:v>0</c:v>
                </c:pt>
                <c:pt idx="102">
                  <c:v>0</c:v>
                </c:pt>
                <c:pt idx="103">
                  <c:v>0</c:v>
                </c:pt>
                <c:pt idx="104">
                  <c:v>0</c:v>
                </c:pt>
                <c:pt idx="105">
                  <c:v>0</c:v>
                </c:pt>
                <c:pt idx="106">
                  <c:v>0</c:v>
                </c:pt>
                <c:pt idx="107">
                  <c:v>0</c:v>
                </c:pt>
                <c:pt idx="108">
                  <c:v>2.7697311166586658E-5</c:v>
                </c:pt>
                <c:pt idx="109">
                  <c:v>3.6182688491913436E-3</c:v>
                </c:pt>
                <c:pt idx="110">
                  <c:v>0</c:v>
                </c:pt>
                <c:pt idx="111">
                  <c:v>0</c:v>
                </c:pt>
                <c:pt idx="112">
                  <c:v>0</c:v>
                </c:pt>
                <c:pt idx="113">
                  <c:v>0</c:v>
                </c:pt>
                <c:pt idx="114">
                  <c:v>4.6225838178085904E-3</c:v>
                </c:pt>
                <c:pt idx="115">
                  <c:v>5.0572411666611533E-3</c:v>
                </c:pt>
                <c:pt idx="116">
                  <c:v>5.7474992162442808E-3</c:v>
                </c:pt>
                <c:pt idx="117">
                  <c:v>3.1407532739861446E-3</c:v>
                </c:pt>
                <c:pt idx="118">
                  <c:v>1.5621647981404775E-5</c:v>
                </c:pt>
                <c:pt idx="119">
                  <c:v>0</c:v>
                </c:pt>
                <c:pt idx="120">
                  <c:v>0</c:v>
                </c:pt>
                <c:pt idx="121">
                  <c:v>4.0316268499325521E-5</c:v>
                </c:pt>
                <c:pt idx="122">
                  <c:v>1.1808536724655757E-2</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2.0777139251929973E-6</c:v>
                </c:pt>
                <c:pt idx="137">
                  <c:v>0</c:v>
                </c:pt>
                <c:pt idx="138">
                  <c:v>5.8767358307629935E-6</c:v>
                </c:pt>
                <c:pt idx="139">
                  <c:v>0</c:v>
                </c:pt>
                <c:pt idx="140">
                  <c:v>0</c:v>
                </c:pt>
                <c:pt idx="141">
                  <c:v>6.5716163770519545E-5</c:v>
                </c:pt>
                <c:pt idx="142">
                  <c:v>7.2383312227706402E-3</c:v>
                </c:pt>
                <c:pt idx="143">
                  <c:v>1.0432267587225817E-2</c:v>
                </c:pt>
                <c:pt idx="144">
                  <c:v>1.1620843350092325E-2</c:v>
                </c:pt>
                <c:pt idx="145">
                  <c:v>1.19593176265206E-2</c:v>
                </c:pt>
                <c:pt idx="146">
                  <c:v>1.1773135240274105E-2</c:v>
                </c:pt>
                <c:pt idx="147">
                  <c:v>0</c:v>
                </c:pt>
                <c:pt idx="148">
                  <c:v>5.8583631850741254E-3</c:v>
                </c:pt>
                <c:pt idx="149">
                  <c:v>1.0943743470872784E-2</c:v>
                </c:pt>
                <c:pt idx="150">
                  <c:v>1.6262038107466441E-2</c:v>
                </c:pt>
                <c:pt idx="151">
                  <c:v>2.2818147505081647E-2</c:v>
                </c:pt>
                <c:pt idx="152">
                  <c:v>1.3824732293833659E-4</c:v>
                </c:pt>
                <c:pt idx="153">
                  <c:v>0</c:v>
                </c:pt>
                <c:pt idx="154">
                  <c:v>0</c:v>
                </c:pt>
                <c:pt idx="155">
                  <c:v>2.1613774678447358E-5</c:v>
                </c:pt>
                <c:pt idx="156">
                  <c:v>8.9981279259144249E-3</c:v>
                </c:pt>
                <c:pt idx="157">
                  <c:v>1.5891641227781424E-2</c:v>
                </c:pt>
                <c:pt idx="158">
                  <c:v>2.6605705300999791E-2</c:v>
                </c:pt>
                <c:pt idx="159">
                  <c:v>2.8782224975902628E-2</c:v>
                </c:pt>
                <c:pt idx="160">
                  <c:v>2.2438322704054662E-2</c:v>
                </c:pt>
                <c:pt idx="161">
                  <c:v>1.1530149343527377E-3</c:v>
                </c:pt>
                <c:pt idx="162">
                  <c:v>0</c:v>
                </c:pt>
                <c:pt idx="163">
                  <c:v>0</c:v>
                </c:pt>
                <c:pt idx="164">
                  <c:v>0</c:v>
                </c:pt>
                <c:pt idx="165">
                  <c:v>0</c:v>
                </c:pt>
                <c:pt idx="166">
                  <c:v>0</c:v>
                </c:pt>
                <c:pt idx="167">
                  <c:v>0</c:v>
                </c:pt>
                <c:pt idx="168">
                  <c:v>0</c:v>
                </c:pt>
                <c:pt idx="169">
                  <c:v>5.0303989036195156E-5</c:v>
                </c:pt>
                <c:pt idx="170">
                  <c:v>7.9941106260044918E-3</c:v>
                </c:pt>
                <c:pt idx="171">
                  <c:v>7.4878357825021533E-3</c:v>
                </c:pt>
                <c:pt idx="172">
                  <c:v>1.6837233224749813E-2</c:v>
                </c:pt>
                <c:pt idx="173">
                  <c:v>1.7486146131029678E-2</c:v>
                </c:pt>
                <c:pt idx="174">
                  <c:v>3.1384224507194536E-3</c:v>
                </c:pt>
                <c:pt idx="175">
                  <c:v>0</c:v>
                </c:pt>
                <c:pt idx="176">
                  <c:v>0</c:v>
                </c:pt>
                <c:pt idx="177">
                  <c:v>0</c:v>
                </c:pt>
                <c:pt idx="178">
                  <c:v>8.1742257279975479E-3</c:v>
                </c:pt>
                <c:pt idx="179">
                  <c:v>0</c:v>
                </c:pt>
                <c:pt idx="180">
                  <c:v>0</c:v>
                </c:pt>
                <c:pt idx="181">
                  <c:v>0</c:v>
                </c:pt>
                <c:pt idx="182">
                  <c:v>0</c:v>
                </c:pt>
                <c:pt idx="183">
                  <c:v>0</c:v>
                </c:pt>
                <c:pt idx="184">
                  <c:v>3.3273380655635198E-6</c:v>
                </c:pt>
                <c:pt idx="185">
                  <c:v>1.6943052211004075E-2</c:v>
                </c:pt>
                <c:pt idx="186">
                  <c:v>1.6804322882900985E-2</c:v>
                </c:pt>
                <c:pt idx="187">
                  <c:v>1.9720390493094805E-2</c:v>
                </c:pt>
                <c:pt idx="188">
                  <c:v>0</c:v>
                </c:pt>
                <c:pt idx="189">
                  <c:v>0</c:v>
                </c:pt>
                <c:pt idx="190">
                  <c:v>3.5373638886232602E-5</c:v>
                </c:pt>
                <c:pt idx="191">
                  <c:v>2.0003056762571671E-2</c:v>
                </c:pt>
                <c:pt idx="192">
                  <c:v>2.5197670412435952E-2</c:v>
                </c:pt>
                <c:pt idx="193">
                  <c:v>1.8985645815475561E-2</c:v>
                </c:pt>
                <c:pt idx="194">
                  <c:v>0</c:v>
                </c:pt>
                <c:pt idx="195">
                  <c:v>0</c:v>
                </c:pt>
                <c:pt idx="196">
                  <c:v>0</c:v>
                </c:pt>
                <c:pt idx="197">
                  <c:v>4.8411939989980087E-5</c:v>
                </c:pt>
                <c:pt idx="198">
                  <c:v>1.9874531670887537E-2</c:v>
                </c:pt>
                <c:pt idx="199">
                  <c:v>2.3787183856211508E-2</c:v>
                </c:pt>
                <c:pt idx="200">
                  <c:v>2.6664341196786772E-2</c:v>
                </c:pt>
                <c:pt idx="201">
                  <c:v>3.424840306596099E-2</c:v>
                </c:pt>
                <c:pt idx="202">
                  <c:v>2.9130100592240232E-2</c:v>
                </c:pt>
                <c:pt idx="203">
                  <c:v>2.5600174267951054E-2</c:v>
                </c:pt>
                <c:pt idx="204">
                  <c:v>2.0794417941643981E-2</c:v>
                </c:pt>
                <c:pt idx="205">
                  <c:v>2.079674865656244E-2</c:v>
                </c:pt>
                <c:pt idx="206">
                  <c:v>2.1049811877833207E-2</c:v>
                </c:pt>
                <c:pt idx="207">
                  <c:v>2.0691246733348795E-2</c:v>
                </c:pt>
                <c:pt idx="208">
                  <c:v>2.0834571507216012E-2</c:v>
                </c:pt>
                <c:pt idx="209">
                  <c:v>2.1959059471879382E-2</c:v>
                </c:pt>
                <c:pt idx="210">
                  <c:v>2.1214012394343611E-2</c:v>
                </c:pt>
                <c:pt idx="211">
                  <c:v>2.7790707341922854E-5</c:v>
                </c:pt>
                <c:pt idx="212">
                  <c:v>2.0615485641175352E-2</c:v>
                </c:pt>
                <c:pt idx="213">
                  <c:v>1.8761834774721885E-2</c:v>
                </c:pt>
                <c:pt idx="214">
                  <c:v>9.7881688456729031E-3</c:v>
                </c:pt>
                <c:pt idx="215">
                  <c:v>1.1588312841026245E-5</c:v>
                </c:pt>
                <c:pt idx="216">
                  <c:v>2.6667727404058005E-3</c:v>
                </c:pt>
                <c:pt idx="217">
                  <c:v>1.8035538225389517E-4</c:v>
                </c:pt>
                <c:pt idx="218">
                  <c:v>6.2657350543870623E-3</c:v>
                </c:pt>
                <c:pt idx="219">
                  <c:v>1.1865923726497281E-2</c:v>
                </c:pt>
                <c:pt idx="220">
                  <c:v>1.1549675717298707E-2</c:v>
                </c:pt>
                <c:pt idx="221">
                  <c:v>1.143699763791696E-2</c:v>
                </c:pt>
                <c:pt idx="222">
                  <c:v>5.9247330137237534E-4</c:v>
                </c:pt>
                <c:pt idx="223">
                  <c:v>1.5816674797652011E-4</c:v>
                </c:pt>
                <c:pt idx="224">
                  <c:v>1.6529440025312409E-4</c:v>
                </c:pt>
                <c:pt idx="225">
                  <c:v>1.5780251733914016E-4</c:v>
                </c:pt>
                <c:pt idx="226">
                  <c:v>1.3064113264038554E-4</c:v>
                </c:pt>
                <c:pt idx="227">
                  <c:v>4.0764396783769074E-5</c:v>
                </c:pt>
                <c:pt idx="228">
                  <c:v>0</c:v>
                </c:pt>
                <c:pt idx="229">
                  <c:v>4.4852565519339404E-3</c:v>
                </c:pt>
                <c:pt idx="230">
                  <c:v>4.9832169327506557E-3</c:v>
                </c:pt>
                <c:pt idx="231">
                  <c:v>0</c:v>
                </c:pt>
                <c:pt idx="232">
                  <c:v>6.9608714830821604E-4</c:v>
                </c:pt>
                <c:pt idx="233">
                  <c:v>1.3267511786953557E-4</c:v>
                </c:pt>
                <c:pt idx="234">
                  <c:v>7.666942595855223E-4</c:v>
                </c:pt>
                <c:pt idx="235">
                  <c:v>2.7244364275138592E-3</c:v>
                </c:pt>
                <c:pt idx="236">
                  <c:v>6.3060048053791128E-3</c:v>
                </c:pt>
                <c:pt idx="237">
                  <c:v>6.2133678260992793E-3</c:v>
                </c:pt>
                <c:pt idx="238">
                  <c:v>1.0538004626101246E-2</c:v>
                </c:pt>
                <c:pt idx="239">
                  <c:v>2.5331058750595738E-3</c:v>
                </c:pt>
                <c:pt idx="240">
                  <c:v>4.3710204611029676E-6</c:v>
                </c:pt>
                <c:pt idx="241">
                  <c:v>2.1814609682211123E-3</c:v>
                </c:pt>
                <c:pt idx="242">
                  <c:v>1.1247575711788367E-4</c:v>
                </c:pt>
                <c:pt idx="243">
                  <c:v>1.3350790296107596E-2</c:v>
                </c:pt>
                <c:pt idx="244">
                  <c:v>1.0909910868879635E-2</c:v>
                </c:pt>
                <c:pt idx="245">
                  <c:v>0</c:v>
                </c:pt>
                <c:pt idx="246">
                  <c:v>6.2619192102628834E-4</c:v>
                </c:pt>
                <c:pt idx="247">
                  <c:v>5.5417230997427334E-6</c:v>
                </c:pt>
                <c:pt idx="248">
                  <c:v>4.2154685171072417E-6</c:v>
                </c:pt>
                <c:pt idx="249">
                  <c:v>0</c:v>
                </c:pt>
                <c:pt idx="250">
                  <c:v>0</c:v>
                </c:pt>
                <c:pt idx="251">
                  <c:v>1.1945374437105612E-4</c:v>
                </c:pt>
                <c:pt idx="252">
                  <c:v>0</c:v>
                </c:pt>
                <c:pt idx="253">
                  <c:v>2.7135417239332067E-5</c:v>
                </c:pt>
                <c:pt idx="254">
                  <c:v>1.1895582248997673E-2</c:v>
                </c:pt>
                <c:pt idx="255">
                  <c:v>1.1637868432713097E-2</c:v>
                </c:pt>
                <c:pt idx="256">
                  <c:v>1.292943630424845E-2</c:v>
                </c:pt>
                <c:pt idx="257">
                  <c:v>0</c:v>
                </c:pt>
                <c:pt idx="258">
                  <c:v>0</c:v>
                </c:pt>
                <c:pt idx="259">
                  <c:v>0</c:v>
                </c:pt>
                <c:pt idx="260">
                  <c:v>0</c:v>
                </c:pt>
                <c:pt idx="261">
                  <c:v>0</c:v>
                </c:pt>
                <c:pt idx="262">
                  <c:v>0</c:v>
                </c:pt>
                <c:pt idx="263">
                  <c:v>0</c:v>
                </c:pt>
                <c:pt idx="264">
                  <c:v>0</c:v>
                </c:pt>
                <c:pt idx="265">
                  <c:v>0</c:v>
                </c:pt>
                <c:pt idx="266">
                  <c:v>0</c:v>
                </c:pt>
                <c:pt idx="267">
                  <c:v>6.6293515378765513E-5</c:v>
                </c:pt>
                <c:pt idx="268">
                  <c:v>1.1718835079540841E-2</c:v>
                </c:pt>
                <c:pt idx="269">
                  <c:v>1.2202471210213218E-2</c:v>
                </c:pt>
                <c:pt idx="270">
                  <c:v>4.7868284681652299E-5</c:v>
                </c:pt>
                <c:pt idx="271">
                  <c:v>1.9609697533889995E-3</c:v>
                </c:pt>
                <c:pt idx="272">
                  <c:v>0</c:v>
                </c:pt>
                <c:pt idx="273">
                  <c:v>0</c:v>
                </c:pt>
                <c:pt idx="274">
                  <c:v>0</c:v>
                </c:pt>
                <c:pt idx="275">
                  <c:v>0</c:v>
                </c:pt>
                <c:pt idx="276">
                  <c:v>0</c:v>
                </c:pt>
                <c:pt idx="277">
                  <c:v>0</c:v>
                </c:pt>
                <c:pt idx="278">
                  <c:v>2.8573038634938654E-6</c:v>
                </c:pt>
                <c:pt idx="279">
                  <c:v>2.7487621223043848E-5</c:v>
                </c:pt>
                <c:pt idx="280">
                  <c:v>0</c:v>
                </c:pt>
                <c:pt idx="281">
                  <c:v>0</c:v>
                </c:pt>
                <c:pt idx="282">
                  <c:v>0</c:v>
                </c:pt>
                <c:pt idx="283">
                  <c:v>6.8629120414065507E-7</c:v>
                </c:pt>
                <c:pt idx="284">
                  <c:v>1.3964008527692048E-6</c:v>
                </c:pt>
                <c:pt idx="285">
                  <c:v>2.8817538337056205E-7</c:v>
                </c:pt>
                <c:pt idx="286">
                  <c:v>0</c:v>
                </c:pt>
                <c:pt idx="287">
                  <c:v>0</c:v>
                </c:pt>
                <c:pt idx="288">
                  <c:v>0</c:v>
                </c:pt>
                <c:pt idx="289">
                  <c:v>0</c:v>
                </c:pt>
                <c:pt idx="290">
                  <c:v>0</c:v>
                </c:pt>
                <c:pt idx="291">
                  <c:v>0</c:v>
                </c:pt>
                <c:pt idx="292">
                  <c:v>0</c:v>
                </c:pt>
                <c:pt idx="293">
                  <c:v>0</c:v>
                </c:pt>
                <c:pt idx="294">
                  <c:v>2.2081297296284603E-5</c:v>
                </c:pt>
                <c:pt idx="295">
                  <c:v>2.2751178294016788E-5</c:v>
                </c:pt>
                <c:pt idx="296">
                  <c:v>2.3374794597005964E-5</c:v>
                </c:pt>
                <c:pt idx="297">
                  <c:v>2.2247792411636419E-5</c:v>
                </c:pt>
                <c:pt idx="298">
                  <c:v>2.2360799616828561E-5</c:v>
                </c:pt>
                <c:pt idx="299">
                  <c:v>2.8653195378737692E-5</c:v>
                </c:pt>
                <c:pt idx="300">
                  <c:v>2.3262473597278346E-5</c:v>
                </c:pt>
                <c:pt idx="301">
                  <c:v>2.4718998869951571E-5</c:v>
                </c:pt>
                <c:pt idx="302">
                  <c:v>2.4777687495211141E-5</c:v>
                </c:pt>
                <c:pt idx="303">
                  <c:v>2.2626397247695618E-5</c:v>
                </c:pt>
                <c:pt idx="304">
                  <c:v>9.324842446483783E-5</c:v>
                </c:pt>
                <c:pt idx="305">
                  <c:v>9.9494916692774755E-5</c:v>
                </c:pt>
                <c:pt idx="306">
                  <c:v>9.9334200149755786E-5</c:v>
                </c:pt>
                <c:pt idx="307">
                  <c:v>9.9227079865128525E-5</c:v>
                </c:pt>
                <c:pt idx="308">
                  <c:v>9.9448038024720797E-5</c:v>
                </c:pt>
                <c:pt idx="309">
                  <c:v>9.900615782161295E-5</c:v>
                </c:pt>
                <c:pt idx="310">
                  <c:v>9.8965960627819856E-5</c:v>
                </c:pt>
                <c:pt idx="311">
                  <c:v>9.9126677170838283E-5</c:v>
                </c:pt>
                <c:pt idx="312">
                  <c:v>9.8952633795376164E-5</c:v>
                </c:pt>
                <c:pt idx="313">
                  <c:v>9.8704877506588032E-5</c:v>
                </c:pt>
                <c:pt idx="314">
                  <c:v>9.7881358716945247E-5</c:v>
                </c:pt>
                <c:pt idx="315">
                  <c:v>1.0259472347271605E-4</c:v>
                </c:pt>
                <c:pt idx="316">
                  <c:v>1.0263484843435524E-4</c:v>
                </c:pt>
                <c:pt idx="317">
                  <c:v>9.8892356062724851E-5</c:v>
                </c:pt>
                <c:pt idx="318">
                  <c:v>9.9280640007442345E-5</c:v>
                </c:pt>
                <c:pt idx="319">
                  <c:v>1.0746851584288884E-4</c:v>
                </c:pt>
                <c:pt idx="320">
                  <c:v>1.1852213016270401E-4</c:v>
                </c:pt>
                <c:pt idx="321">
                  <c:v>5.2926698826265078E-4</c:v>
                </c:pt>
                <c:pt idx="322">
                  <c:v>0</c:v>
                </c:pt>
                <c:pt idx="323">
                  <c:v>0</c:v>
                </c:pt>
                <c:pt idx="324">
                  <c:v>0</c:v>
                </c:pt>
                <c:pt idx="325">
                  <c:v>0</c:v>
                </c:pt>
                <c:pt idx="326">
                  <c:v>0</c:v>
                </c:pt>
                <c:pt idx="327">
                  <c:v>0</c:v>
                </c:pt>
                <c:pt idx="328">
                  <c:v>0</c:v>
                </c:pt>
                <c:pt idx="329">
                  <c:v>0</c:v>
                </c:pt>
                <c:pt idx="330">
                  <c:v>0</c:v>
                </c:pt>
                <c:pt idx="331">
                  <c:v>0</c:v>
                </c:pt>
                <c:pt idx="332">
                  <c:v>0</c:v>
                </c:pt>
                <c:pt idx="333">
                  <c:v>1.4298188421974737E-3</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numCache>
            </c:numRef>
          </c:val>
        </c:ser>
        <c:ser>
          <c:idx val="2"/>
          <c:order val="2"/>
          <c:tx>
            <c:v>SMOKE Default Temporal Profile</c:v>
          </c:tx>
          <c:spPr>
            <a:ln>
              <a:solidFill>
                <a:schemeClr val="accent2">
                  <a:lumMod val="60000"/>
                  <a:lumOff val="40000"/>
                </a:schemeClr>
              </a:solidFill>
            </a:ln>
          </c:spPr>
          <c:marker>
            <c:symbol val="none"/>
          </c:marker>
          <c:cat>
            <c:numRef>
              <c:f>'Compare MD unit profiles'!$A$4:$A$368</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'Compare MD unit profiles'!$K$4:$K$368</c:f>
              <c:numCache>
                <c:formatCode>General</c:formatCode>
                <c:ptCount val="365"/>
                <c:pt idx="0">
                  <c:v>2.6359205991521454E-3</c:v>
                </c:pt>
                <c:pt idx="1">
                  <c:v>2.525527521002944E-3</c:v>
                </c:pt>
                <c:pt idx="2">
                  <c:v>2.8567067554505442E-3</c:v>
                </c:pt>
                <c:pt idx="3">
                  <c:v>2.8567067554505442E-3</c:v>
                </c:pt>
                <c:pt idx="4">
                  <c:v>2.8567067554505442E-3</c:v>
                </c:pt>
                <c:pt idx="5">
                  <c:v>2.8567067554505442E-3</c:v>
                </c:pt>
                <c:pt idx="6">
                  <c:v>2.8567067554505442E-3</c:v>
                </c:pt>
                <c:pt idx="7">
                  <c:v>2.6359205991521454E-3</c:v>
                </c:pt>
                <c:pt idx="8">
                  <c:v>2.525527521002944E-3</c:v>
                </c:pt>
                <c:pt idx="9">
                  <c:v>2.8567067554505442E-3</c:v>
                </c:pt>
                <c:pt idx="10">
                  <c:v>2.8567067554505442E-3</c:v>
                </c:pt>
                <c:pt idx="11">
                  <c:v>2.8567067554505442E-3</c:v>
                </c:pt>
                <c:pt idx="12">
                  <c:v>2.8567067554505442E-3</c:v>
                </c:pt>
                <c:pt idx="13">
                  <c:v>2.8567067554505442E-3</c:v>
                </c:pt>
                <c:pt idx="14">
                  <c:v>2.6359205991521454E-3</c:v>
                </c:pt>
                <c:pt idx="15">
                  <c:v>2.525527521002944E-3</c:v>
                </c:pt>
                <c:pt idx="16">
                  <c:v>2.8567067554505442E-3</c:v>
                </c:pt>
                <c:pt idx="17">
                  <c:v>2.8567067554505442E-3</c:v>
                </c:pt>
                <c:pt idx="18">
                  <c:v>2.8567067554505442E-3</c:v>
                </c:pt>
                <c:pt idx="19">
                  <c:v>2.8567067554505442E-3</c:v>
                </c:pt>
                <c:pt idx="20">
                  <c:v>2.8567067554505442E-3</c:v>
                </c:pt>
                <c:pt idx="21">
                  <c:v>2.6359205991521454E-3</c:v>
                </c:pt>
                <c:pt idx="22">
                  <c:v>2.525527521002944E-3</c:v>
                </c:pt>
                <c:pt idx="23">
                  <c:v>2.8567067554505442E-3</c:v>
                </c:pt>
                <c:pt idx="24">
                  <c:v>2.8567067554505442E-3</c:v>
                </c:pt>
                <c:pt idx="25">
                  <c:v>2.8567067554505442E-3</c:v>
                </c:pt>
                <c:pt idx="26">
                  <c:v>2.8567067554505442E-3</c:v>
                </c:pt>
                <c:pt idx="27">
                  <c:v>2.8567067554505442E-3</c:v>
                </c:pt>
                <c:pt idx="28">
                  <c:v>2.6359205991521454E-3</c:v>
                </c:pt>
                <c:pt idx="29">
                  <c:v>2.525527521002944E-3</c:v>
                </c:pt>
                <c:pt idx="30">
                  <c:v>2.8567067554505442E-3</c:v>
                </c:pt>
                <c:pt idx="31">
                  <c:v>3.1627824792488188E-3</c:v>
                </c:pt>
                <c:pt idx="32">
                  <c:v>3.1627824792488188E-3</c:v>
                </c:pt>
                <c:pt idx="33">
                  <c:v>3.1627824792488188E-3</c:v>
                </c:pt>
                <c:pt idx="34">
                  <c:v>3.1627824792488188E-3</c:v>
                </c:pt>
                <c:pt idx="35">
                  <c:v>2.9183406633470177E-3</c:v>
                </c:pt>
                <c:pt idx="36">
                  <c:v>2.7961197553961208E-3</c:v>
                </c:pt>
                <c:pt idx="37">
                  <c:v>3.1627824792488188E-3</c:v>
                </c:pt>
                <c:pt idx="38">
                  <c:v>3.1627824792488188E-3</c:v>
                </c:pt>
                <c:pt idx="39">
                  <c:v>3.1627824792488188E-3</c:v>
                </c:pt>
                <c:pt idx="40">
                  <c:v>3.1627824792488188E-3</c:v>
                </c:pt>
                <c:pt idx="41">
                  <c:v>3.1627824792488188E-3</c:v>
                </c:pt>
                <c:pt idx="42">
                  <c:v>2.9183406633470177E-3</c:v>
                </c:pt>
                <c:pt idx="43">
                  <c:v>2.7961197553961208E-3</c:v>
                </c:pt>
                <c:pt idx="44">
                  <c:v>3.1627824792488188E-3</c:v>
                </c:pt>
                <c:pt idx="45">
                  <c:v>3.1627824792488188E-3</c:v>
                </c:pt>
                <c:pt idx="46">
                  <c:v>3.1627824792488188E-3</c:v>
                </c:pt>
                <c:pt idx="47">
                  <c:v>3.1627824792488188E-3</c:v>
                </c:pt>
                <c:pt idx="48">
                  <c:v>3.1627824792488188E-3</c:v>
                </c:pt>
                <c:pt idx="49">
                  <c:v>2.9183406633470177E-3</c:v>
                </c:pt>
                <c:pt idx="50">
                  <c:v>2.7961197553961208E-3</c:v>
                </c:pt>
                <c:pt idx="51">
                  <c:v>3.1627824792488188E-3</c:v>
                </c:pt>
                <c:pt idx="52">
                  <c:v>3.1627824792488188E-3</c:v>
                </c:pt>
                <c:pt idx="53">
                  <c:v>3.1627824792488188E-3</c:v>
                </c:pt>
                <c:pt idx="54">
                  <c:v>3.1627824792488188E-3</c:v>
                </c:pt>
                <c:pt idx="55">
                  <c:v>3.1627824792488188E-3</c:v>
                </c:pt>
                <c:pt idx="56">
                  <c:v>2.9183406633470177E-3</c:v>
                </c:pt>
                <c:pt idx="57">
                  <c:v>2.7961197553961208E-3</c:v>
                </c:pt>
                <c:pt idx="58">
                  <c:v>3.1627824792488188E-3</c:v>
                </c:pt>
                <c:pt idx="59">
                  <c:v>2.8155271243035197E-3</c:v>
                </c:pt>
                <c:pt idx="60">
                  <c:v>2.8155271243035197E-3</c:v>
                </c:pt>
                <c:pt idx="61">
                  <c:v>2.8155271243035197E-3</c:v>
                </c:pt>
                <c:pt idx="62">
                  <c:v>2.8155271243035197E-3</c:v>
                </c:pt>
                <c:pt idx="63">
                  <c:v>2.5999090643062388E-3</c:v>
                </c:pt>
                <c:pt idx="64">
                  <c:v>2.4921000343075955E-3</c:v>
                </c:pt>
                <c:pt idx="65">
                  <c:v>2.8155271243035197E-3</c:v>
                </c:pt>
                <c:pt idx="66">
                  <c:v>2.8155271243035197E-3</c:v>
                </c:pt>
                <c:pt idx="67">
                  <c:v>2.8155271243035197E-3</c:v>
                </c:pt>
                <c:pt idx="68">
                  <c:v>2.8155271243035197E-3</c:v>
                </c:pt>
                <c:pt idx="69">
                  <c:v>2.8155271243035197E-3</c:v>
                </c:pt>
                <c:pt idx="70">
                  <c:v>2.5999090643062388E-3</c:v>
                </c:pt>
                <c:pt idx="71">
                  <c:v>2.4921000343075955E-3</c:v>
                </c:pt>
                <c:pt idx="72">
                  <c:v>2.8155271243035197E-3</c:v>
                </c:pt>
                <c:pt idx="73">
                  <c:v>2.8155271243035197E-3</c:v>
                </c:pt>
                <c:pt idx="74">
                  <c:v>2.8155271243035197E-3</c:v>
                </c:pt>
                <c:pt idx="75">
                  <c:v>2.8155271243035197E-3</c:v>
                </c:pt>
                <c:pt idx="76">
                  <c:v>2.8155271243035197E-3</c:v>
                </c:pt>
                <c:pt idx="77">
                  <c:v>2.5999090643062388E-3</c:v>
                </c:pt>
                <c:pt idx="78">
                  <c:v>2.4921000343075955E-3</c:v>
                </c:pt>
                <c:pt idx="79">
                  <c:v>2.8155271243035197E-3</c:v>
                </c:pt>
                <c:pt idx="80">
                  <c:v>2.8155271243035197E-3</c:v>
                </c:pt>
                <c:pt idx="81">
                  <c:v>2.8155271243035197E-3</c:v>
                </c:pt>
                <c:pt idx="82">
                  <c:v>2.8155271243035197E-3</c:v>
                </c:pt>
                <c:pt idx="83">
                  <c:v>2.8155271243035197E-3</c:v>
                </c:pt>
                <c:pt idx="84">
                  <c:v>2.5999090643062388E-3</c:v>
                </c:pt>
                <c:pt idx="85">
                  <c:v>2.4921000343075955E-3</c:v>
                </c:pt>
                <c:pt idx="86">
                  <c:v>2.8155271243035197E-3</c:v>
                </c:pt>
                <c:pt idx="87">
                  <c:v>2.8155271243035197E-3</c:v>
                </c:pt>
                <c:pt idx="88">
                  <c:v>2.8155271243035197E-3</c:v>
                </c:pt>
                <c:pt idx="89">
                  <c:v>2.8155271243035197E-3</c:v>
                </c:pt>
                <c:pt idx="90">
                  <c:v>2.9093780284469698E-3</c:v>
                </c:pt>
                <c:pt idx="91">
                  <c:v>2.6865726997831138E-3</c:v>
                </c:pt>
                <c:pt idx="92">
                  <c:v>2.5751700354511835E-3</c:v>
                </c:pt>
                <c:pt idx="93">
                  <c:v>2.9093780284469698E-3</c:v>
                </c:pt>
                <c:pt idx="94">
                  <c:v>2.9093780284469698E-3</c:v>
                </c:pt>
                <c:pt idx="95">
                  <c:v>2.9093780284469698E-3</c:v>
                </c:pt>
                <c:pt idx="96">
                  <c:v>2.9093780284469698E-3</c:v>
                </c:pt>
                <c:pt idx="97">
                  <c:v>2.9093780284469698E-3</c:v>
                </c:pt>
                <c:pt idx="98">
                  <c:v>2.6865726997831138E-3</c:v>
                </c:pt>
                <c:pt idx="99">
                  <c:v>2.5751700354511835E-3</c:v>
                </c:pt>
                <c:pt idx="100">
                  <c:v>2.9093780284469698E-3</c:v>
                </c:pt>
                <c:pt idx="101">
                  <c:v>2.9093780284469698E-3</c:v>
                </c:pt>
                <c:pt idx="102">
                  <c:v>2.9093780284469698E-3</c:v>
                </c:pt>
                <c:pt idx="103">
                  <c:v>2.9093780284469698E-3</c:v>
                </c:pt>
                <c:pt idx="104">
                  <c:v>2.9093780284469698E-3</c:v>
                </c:pt>
                <c:pt idx="105">
                  <c:v>2.6865726997831138E-3</c:v>
                </c:pt>
                <c:pt idx="106">
                  <c:v>2.5751700354511835E-3</c:v>
                </c:pt>
                <c:pt idx="107">
                  <c:v>2.9093780284469698E-3</c:v>
                </c:pt>
                <c:pt idx="108">
                  <c:v>2.9093780284469698E-3</c:v>
                </c:pt>
                <c:pt idx="109">
                  <c:v>2.9093780284469698E-3</c:v>
                </c:pt>
                <c:pt idx="110">
                  <c:v>2.9093780284469698E-3</c:v>
                </c:pt>
                <c:pt idx="111">
                  <c:v>2.9093780284469698E-3</c:v>
                </c:pt>
                <c:pt idx="112">
                  <c:v>2.6865726997831138E-3</c:v>
                </c:pt>
                <c:pt idx="113">
                  <c:v>2.5751700354511835E-3</c:v>
                </c:pt>
                <c:pt idx="114">
                  <c:v>2.9093780284469698E-3</c:v>
                </c:pt>
                <c:pt idx="115">
                  <c:v>2.9093780284469698E-3</c:v>
                </c:pt>
                <c:pt idx="116">
                  <c:v>2.9093780284469698E-3</c:v>
                </c:pt>
                <c:pt idx="117">
                  <c:v>2.9093780284469698E-3</c:v>
                </c:pt>
                <c:pt idx="118">
                  <c:v>2.9093780284469698E-3</c:v>
                </c:pt>
                <c:pt idx="119">
                  <c:v>2.6865726997831138E-3</c:v>
                </c:pt>
                <c:pt idx="120">
                  <c:v>2.4921000343075955E-3</c:v>
                </c:pt>
                <c:pt idx="121">
                  <c:v>2.8155271243035197E-3</c:v>
                </c:pt>
                <c:pt idx="122">
                  <c:v>2.8155271243035197E-3</c:v>
                </c:pt>
                <c:pt idx="123">
                  <c:v>2.8155271243035197E-3</c:v>
                </c:pt>
                <c:pt idx="124">
                  <c:v>2.8155271243035197E-3</c:v>
                </c:pt>
                <c:pt idx="125">
                  <c:v>2.8155271243035197E-3</c:v>
                </c:pt>
                <c:pt idx="126">
                  <c:v>2.5999090643062388E-3</c:v>
                </c:pt>
                <c:pt idx="127">
                  <c:v>2.4921000343075955E-3</c:v>
                </c:pt>
                <c:pt idx="128">
                  <c:v>2.8155271243035197E-3</c:v>
                </c:pt>
                <c:pt idx="129">
                  <c:v>2.8155271243035197E-3</c:v>
                </c:pt>
                <c:pt idx="130">
                  <c:v>2.8155271243035197E-3</c:v>
                </c:pt>
                <c:pt idx="131">
                  <c:v>2.8155271243035197E-3</c:v>
                </c:pt>
                <c:pt idx="132">
                  <c:v>2.8155271243035197E-3</c:v>
                </c:pt>
                <c:pt idx="133">
                  <c:v>2.5999090643062388E-3</c:v>
                </c:pt>
                <c:pt idx="134">
                  <c:v>2.4921000343075955E-3</c:v>
                </c:pt>
                <c:pt idx="135">
                  <c:v>2.8155271243035197E-3</c:v>
                </c:pt>
                <c:pt idx="136">
                  <c:v>2.8155271243035197E-3</c:v>
                </c:pt>
                <c:pt idx="137">
                  <c:v>2.8155271243035197E-3</c:v>
                </c:pt>
                <c:pt idx="138">
                  <c:v>2.8155271243035197E-3</c:v>
                </c:pt>
                <c:pt idx="139">
                  <c:v>2.8155271243035197E-3</c:v>
                </c:pt>
                <c:pt idx="140">
                  <c:v>2.5999090643062388E-3</c:v>
                </c:pt>
                <c:pt idx="141">
                  <c:v>2.4921000343075955E-3</c:v>
                </c:pt>
                <c:pt idx="142">
                  <c:v>2.8155271243035197E-3</c:v>
                </c:pt>
                <c:pt idx="143">
                  <c:v>2.8155271243035197E-3</c:v>
                </c:pt>
                <c:pt idx="144">
                  <c:v>2.8155271243035197E-3</c:v>
                </c:pt>
                <c:pt idx="145">
                  <c:v>2.8155271243035197E-3</c:v>
                </c:pt>
                <c:pt idx="146">
                  <c:v>2.8155271243035197E-3</c:v>
                </c:pt>
                <c:pt idx="147">
                  <c:v>2.5999090643062388E-3</c:v>
                </c:pt>
                <c:pt idx="148">
                  <c:v>2.4921000343075955E-3</c:v>
                </c:pt>
                <c:pt idx="149">
                  <c:v>2.8155271243035197E-3</c:v>
                </c:pt>
                <c:pt idx="150">
                  <c:v>2.8155271243035197E-3</c:v>
                </c:pt>
                <c:pt idx="151">
                  <c:v>2.757978895821057E-3</c:v>
                </c:pt>
                <c:pt idx="152">
                  <c:v>2.757978895821057E-3</c:v>
                </c:pt>
                <c:pt idx="153">
                  <c:v>2.757978895821057E-3</c:v>
                </c:pt>
                <c:pt idx="154">
                  <c:v>2.5465993249160599E-3</c:v>
                </c:pt>
                <c:pt idx="155">
                  <c:v>2.44090953946356E-3</c:v>
                </c:pt>
                <c:pt idx="156">
                  <c:v>2.757978895821057E-3</c:v>
                </c:pt>
                <c:pt idx="157">
                  <c:v>2.757978895821057E-3</c:v>
                </c:pt>
                <c:pt idx="158">
                  <c:v>2.757978895821057E-3</c:v>
                </c:pt>
                <c:pt idx="159">
                  <c:v>2.757978895821057E-3</c:v>
                </c:pt>
                <c:pt idx="160">
                  <c:v>2.757978895821057E-3</c:v>
                </c:pt>
                <c:pt idx="161">
                  <c:v>2.5465993249160599E-3</c:v>
                </c:pt>
                <c:pt idx="162">
                  <c:v>2.44090953946356E-3</c:v>
                </c:pt>
                <c:pt idx="163">
                  <c:v>2.757978895821057E-3</c:v>
                </c:pt>
                <c:pt idx="164">
                  <c:v>2.757978895821057E-3</c:v>
                </c:pt>
                <c:pt idx="165">
                  <c:v>2.757978895821057E-3</c:v>
                </c:pt>
                <c:pt idx="166">
                  <c:v>2.757978895821057E-3</c:v>
                </c:pt>
                <c:pt idx="167">
                  <c:v>2.757978895821057E-3</c:v>
                </c:pt>
                <c:pt idx="168">
                  <c:v>2.5465993249160599E-3</c:v>
                </c:pt>
                <c:pt idx="169">
                  <c:v>2.44090953946356E-3</c:v>
                </c:pt>
                <c:pt idx="170">
                  <c:v>2.757978895821057E-3</c:v>
                </c:pt>
                <c:pt idx="171">
                  <c:v>2.757978895821057E-3</c:v>
                </c:pt>
                <c:pt idx="172">
                  <c:v>2.757978895821057E-3</c:v>
                </c:pt>
                <c:pt idx="173">
                  <c:v>2.757978895821057E-3</c:v>
                </c:pt>
                <c:pt idx="174">
                  <c:v>2.757978895821057E-3</c:v>
                </c:pt>
                <c:pt idx="175">
                  <c:v>2.5465993249160599E-3</c:v>
                </c:pt>
                <c:pt idx="176">
                  <c:v>2.44090953946356E-3</c:v>
                </c:pt>
                <c:pt idx="177">
                  <c:v>2.757978895821057E-3</c:v>
                </c:pt>
                <c:pt idx="178">
                  <c:v>2.757978895821057E-3</c:v>
                </c:pt>
                <c:pt idx="179">
                  <c:v>2.757978895821057E-3</c:v>
                </c:pt>
                <c:pt idx="180">
                  <c:v>2.757978895821057E-3</c:v>
                </c:pt>
                <c:pt idx="181">
                  <c:v>2.6690118346655396E-3</c:v>
                </c:pt>
                <c:pt idx="182">
                  <c:v>2.4644509595961842E-3</c:v>
                </c:pt>
                <c:pt idx="183">
                  <c:v>2.3621705220615115E-3</c:v>
                </c:pt>
                <c:pt idx="184">
                  <c:v>2.6690118346655396E-3</c:v>
                </c:pt>
                <c:pt idx="185">
                  <c:v>2.6690118346655396E-3</c:v>
                </c:pt>
                <c:pt idx="186">
                  <c:v>2.6690118346655396E-3</c:v>
                </c:pt>
                <c:pt idx="187">
                  <c:v>2.6690118346655396E-3</c:v>
                </c:pt>
                <c:pt idx="188">
                  <c:v>2.6690118346655396E-3</c:v>
                </c:pt>
                <c:pt idx="189">
                  <c:v>2.4644509595961842E-3</c:v>
                </c:pt>
                <c:pt idx="190">
                  <c:v>2.3621705220615115E-3</c:v>
                </c:pt>
                <c:pt idx="191">
                  <c:v>2.6690118346655396E-3</c:v>
                </c:pt>
                <c:pt idx="192">
                  <c:v>2.6690118346655396E-3</c:v>
                </c:pt>
                <c:pt idx="193">
                  <c:v>2.6690118346655396E-3</c:v>
                </c:pt>
                <c:pt idx="194">
                  <c:v>2.6690118346655396E-3</c:v>
                </c:pt>
                <c:pt idx="195">
                  <c:v>2.6690118346655396E-3</c:v>
                </c:pt>
                <c:pt idx="196">
                  <c:v>2.4644509595961842E-3</c:v>
                </c:pt>
                <c:pt idx="197">
                  <c:v>2.3621705220615115E-3</c:v>
                </c:pt>
                <c:pt idx="198">
                  <c:v>2.6690118346655396E-3</c:v>
                </c:pt>
                <c:pt idx="199">
                  <c:v>2.6690118346655396E-3</c:v>
                </c:pt>
                <c:pt idx="200">
                  <c:v>2.6690118346655396E-3</c:v>
                </c:pt>
                <c:pt idx="201">
                  <c:v>2.6690118346655396E-3</c:v>
                </c:pt>
                <c:pt idx="202">
                  <c:v>2.6690118346655396E-3</c:v>
                </c:pt>
                <c:pt idx="203">
                  <c:v>2.4644509595961842E-3</c:v>
                </c:pt>
                <c:pt idx="204">
                  <c:v>2.3621705220615115E-3</c:v>
                </c:pt>
                <c:pt idx="205">
                  <c:v>2.6690118346655396E-3</c:v>
                </c:pt>
                <c:pt idx="206">
                  <c:v>2.6690118346655396E-3</c:v>
                </c:pt>
                <c:pt idx="207">
                  <c:v>2.6690118346655396E-3</c:v>
                </c:pt>
                <c:pt idx="208">
                  <c:v>2.6690118346655396E-3</c:v>
                </c:pt>
                <c:pt idx="209">
                  <c:v>2.6690118346655396E-3</c:v>
                </c:pt>
                <c:pt idx="210">
                  <c:v>2.4644509595961842E-3</c:v>
                </c:pt>
                <c:pt idx="211">
                  <c:v>2.3621705220615115E-3</c:v>
                </c:pt>
                <c:pt idx="212">
                  <c:v>2.6690118346655396E-3</c:v>
                </c:pt>
                <c:pt idx="213">
                  <c:v>2.6690118346655396E-3</c:v>
                </c:pt>
                <c:pt idx="214">
                  <c:v>2.6690118346655396E-3</c:v>
                </c:pt>
                <c:pt idx="215">
                  <c:v>2.6690118346655396E-3</c:v>
                </c:pt>
                <c:pt idx="216">
                  <c:v>2.6690118346655396E-3</c:v>
                </c:pt>
                <c:pt idx="217">
                  <c:v>2.4644509595961842E-3</c:v>
                </c:pt>
                <c:pt idx="218">
                  <c:v>2.3621705220615115E-3</c:v>
                </c:pt>
                <c:pt idx="219">
                  <c:v>2.6690118346655396E-3</c:v>
                </c:pt>
                <c:pt idx="220">
                  <c:v>2.6690118346655396E-3</c:v>
                </c:pt>
                <c:pt idx="221">
                  <c:v>2.6690118346655396E-3</c:v>
                </c:pt>
                <c:pt idx="222">
                  <c:v>2.6690118346655396E-3</c:v>
                </c:pt>
                <c:pt idx="223">
                  <c:v>2.6690118346655396E-3</c:v>
                </c:pt>
                <c:pt idx="224">
                  <c:v>2.4644509595961842E-3</c:v>
                </c:pt>
                <c:pt idx="225">
                  <c:v>2.3621705220615115E-3</c:v>
                </c:pt>
                <c:pt idx="226">
                  <c:v>2.6690118346655396E-3</c:v>
                </c:pt>
                <c:pt idx="227">
                  <c:v>2.6690118346655396E-3</c:v>
                </c:pt>
                <c:pt idx="228">
                  <c:v>2.6690118346655396E-3</c:v>
                </c:pt>
                <c:pt idx="229">
                  <c:v>2.6690118346655396E-3</c:v>
                </c:pt>
                <c:pt idx="230">
                  <c:v>2.6690118346655396E-3</c:v>
                </c:pt>
                <c:pt idx="231">
                  <c:v>2.4644509595961842E-3</c:v>
                </c:pt>
                <c:pt idx="232">
                  <c:v>2.3621705220615115E-3</c:v>
                </c:pt>
                <c:pt idx="233">
                  <c:v>2.6690118346655396E-3</c:v>
                </c:pt>
                <c:pt idx="234">
                  <c:v>2.6690118346655396E-3</c:v>
                </c:pt>
                <c:pt idx="235">
                  <c:v>2.6690118346655396E-3</c:v>
                </c:pt>
                <c:pt idx="236">
                  <c:v>2.6690118346655396E-3</c:v>
                </c:pt>
                <c:pt idx="237">
                  <c:v>2.6690118346655396E-3</c:v>
                </c:pt>
                <c:pt idx="238">
                  <c:v>2.4644509595961842E-3</c:v>
                </c:pt>
                <c:pt idx="239">
                  <c:v>2.3621705220615115E-3</c:v>
                </c:pt>
                <c:pt idx="240">
                  <c:v>2.6690118346655396E-3</c:v>
                </c:pt>
                <c:pt idx="241">
                  <c:v>2.6690118346655396E-3</c:v>
                </c:pt>
                <c:pt idx="242">
                  <c:v>2.6690118346655396E-3</c:v>
                </c:pt>
                <c:pt idx="243">
                  <c:v>2.8072071310345742E-3</c:v>
                </c:pt>
                <c:pt idx="244">
                  <c:v>2.8072071310345742E-3</c:v>
                </c:pt>
                <c:pt idx="245">
                  <c:v>2.5907200143902537E-3</c:v>
                </c:pt>
                <c:pt idx="246">
                  <c:v>2.4824764560680878E-3</c:v>
                </c:pt>
                <c:pt idx="247">
                  <c:v>2.8072071310345742E-3</c:v>
                </c:pt>
                <c:pt idx="248">
                  <c:v>2.8072071310345742E-3</c:v>
                </c:pt>
                <c:pt idx="249">
                  <c:v>2.8072071310345742E-3</c:v>
                </c:pt>
                <c:pt idx="250">
                  <c:v>2.8072071310345742E-3</c:v>
                </c:pt>
                <c:pt idx="251">
                  <c:v>2.8072071310345742E-3</c:v>
                </c:pt>
                <c:pt idx="252">
                  <c:v>2.5907200143902537E-3</c:v>
                </c:pt>
                <c:pt idx="253">
                  <c:v>2.4824764560680878E-3</c:v>
                </c:pt>
                <c:pt idx="254">
                  <c:v>2.8072071310345742E-3</c:v>
                </c:pt>
                <c:pt idx="255">
                  <c:v>2.8072071310345742E-3</c:v>
                </c:pt>
                <c:pt idx="256">
                  <c:v>2.8072071310345742E-3</c:v>
                </c:pt>
                <c:pt idx="257">
                  <c:v>2.8072071310345742E-3</c:v>
                </c:pt>
                <c:pt idx="258">
                  <c:v>2.8072071310345742E-3</c:v>
                </c:pt>
                <c:pt idx="259">
                  <c:v>2.5907200143902537E-3</c:v>
                </c:pt>
                <c:pt idx="260">
                  <c:v>2.4824764560680878E-3</c:v>
                </c:pt>
                <c:pt idx="261">
                  <c:v>2.8072071310345742E-3</c:v>
                </c:pt>
                <c:pt idx="262">
                  <c:v>2.8072071310345742E-3</c:v>
                </c:pt>
                <c:pt idx="263">
                  <c:v>2.8072071310345742E-3</c:v>
                </c:pt>
                <c:pt idx="264">
                  <c:v>2.8072071310345742E-3</c:v>
                </c:pt>
                <c:pt idx="265">
                  <c:v>2.8072071310345742E-3</c:v>
                </c:pt>
                <c:pt idx="266">
                  <c:v>2.5907200143902537E-3</c:v>
                </c:pt>
                <c:pt idx="267">
                  <c:v>2.4824764560680878E-3</c:v>
                </c:pt>
                <c:pt idx="268">
                  <c:v>2.8072071310345742E-3</c:v>
                </c:pt>
                <c:pt idx="269">
                  <c:v>2.8072071310345742E-3</c:v>
                </c:pt>
                <c:pt idx="270">
                  <c:v>2.8072071310345742E-3</c:v>
                </c:pt>
                <c:pt idx="271">
                  <c:v>2.8072071310345742E-3</c:v>
                </c:pt>
                <c:pt idx="272">
                  <c:v>2.8072071310345742E-3</c:v>
                </c:pt>
                <c:pt idx="273">
                  <c:v>2.5071484010228272E-3</c:v>
                </c:pt>
                <c:pt idx="274">
                  <c:v>2.4023965703884793E-3</c:v>
                </c:pt>
                <c:pt idx="275">
                  <c:v>2.71665206229152E-3</c:v>
                </c:pt>
                <c:pt idx="276">
                  <c:v>2.71665206229152E-3</c:v>
                </c:pt>
                <c:pt idx="277">
                  <c:v>2.71665206229152E-3</c:v>
                </c:pt>
                <c:pt idx="278">
                  <c:v>2.71665206229152E-3</c:v>
                </c:pt>
                <c:pt idx="279">
                  <c:v>2.71665206229152E-3</c:v>
                </c:pt>
                <c:pt idx="280">
                  <c:v>2.5071484010228272E-3</c:v>
                </c:pt>
                <c:pt idx="281">
                  <c:v>2.4023965703884793E-3</c:v>
                </c:pt>
                <c:pt idx="282">
                  <c:v>2.71665206229152E-3</c:v>
                </c:pt>
                <c:pt idx="283">
                  <c:v>2.71665206229152E-3</c:v>
                </c:pt>
                <c:pt idx="284">
                  <c:v>2.71665206229152E-3</c:v>
                </c:pt>
                <c:pt idx="285">
                  <c:v>2.71665206229152E-3</c:v>
                </c:pt>
                <c:pt idx="286">
                  <c:v>2.71665206229152E-3</c:v>
                </c:pt>
                <c:pt idx="287">
                  <c:v>2.5071484010228272E-3</c:v>
                </c:pt>
                <c:pt idx="288">
                  <c:v>2.4023965703884793E-3</c:v>
                </c:pt>
                <c:pt idx="289">
                  <c:v>2.71665206229152E-3</c:v>
                </c:pt>
                <c:pt idx="290">
                  <c:v>2.71665206229152E-3</c:v>
                </c:pt>
                <c:pt idx="291">
                  <c:v>2.71665206229152E-3</c:v>
                </c:pt>
                <c:pt idx="292">
                  <c:v>2.71665206229152E-3</c:v>
                </c:pt>
                <c:pt idx="293">
                  <c:v>2.71665206229152E-3</c:v>
                </c:pt>
                <c:pt idx="294">
                  <c:v>2.5071484010228272E-3</c:v>
                </c:pt>
                <c:pt idx="295">
                  <c:v>2.4023965703884793E-3</c:v>
                </c:pt>
                <c:pt idx="296">
                  <c:v>2.71665206229152E-3</c:v>
                </c:pt>
                <c:pt idx="297">
                  <c:v>2.71665206229152E-3</c:v>
                </c:pt>
                <c:pt idx="298">
                  <c:v>2.71665206229152E-3</c:v>
                </c:pt>
                <c:pt idx="299">
                  <c:v>2.71665206229152E-3</c:v>
                </c:pt>
                <c:pt idx="300">
                  <c:v>2.71665206229152E-3</c:v>
                </c:pt>
                <c:pt idx="301">
                  <c:v>2.5071484010228272E-3</c:v>
                </c:pt>
                <c:pt idx="302">
                  <c:v>2.4023965703884793E-3</c:v>
                </c:pt>
                <c:pt idx="303">
                  <c:v>2.71665206229152E-3</c:v>
                </c:pt>
                <c:pt idx="304">
                  <c:v>2.8072071310345742E-3</c:v>
                </c:pt>
                <c:pt idx="305">
                  <c:v>2.8072071310345742E-3</c:v>
                </c:pt>
                <c:pt idx="306">
                  <c:v>2.8072071310345742E-3</c:v>
                </c:pt>
                <c:pt idx="307">
                  <c:v>2.8072071310345742E-3</c:v>
                </c:pt>
                <c:pt idx="308">
                  <c:v>2.5907200143902537E-3</c:v>
                </c:pt>
                <c:pt idx="309">
                  <c:v>2.4824764560680878E-3</c:v>
                </c:pt>
                <c:pt idx="310">
                  <c:v>2.8072071310345742E-3</c:v>
                </c:pt>
                <c:pt idx="311">
                  <c:v>2.8072071310345742E-3</c:v>
                </c:pt>
                <c:pt idx="312">
                  <c:v>2.8072071310345742E-3</c:v>
                </c:pt>
                <c:pt idx="313">
                  <c:v>2.8072071310345742E-3</c:v>
                </c:pt>
                <c:pt idx="314">
                  <c:v>2.8072071310345742E-3</c:v>
                </c:pt>
                <c:pt idx="315">
                  <c:v>2.5907200143902537E-3</c:v>
                </c:pt>
                <c:pt idx="316">
                  <c:v>2.4824764560680878E-3</c:v>
                </c:pt>
                <c:pt idx="317">
                  <c:v>2.8072071310345742E-3</c:v>
                </c:pt>
                <c:pt idx="318">
                  <c:v>2.8072071310345742E-3</c:v>
                </c:pt>
                <c:pt idx="319">
                  <c:v>2.8072071310345742E-3</c:v>
                </c:pt>
                <c:pt idx="320">
                  <c:v>2.8072071310345742E-3</c:v>
                </c:pt>
                <c:pt idx="321">
                  <c:v>2.8072071310345742E-3</c:v>
                </c:pt>
                <c:pt idx="322">
                  <c:v>2.5907200143902537E-3</c:v>
                </c:pt>
                <c:pt idx="323">
                  <c:v>2.4824764560680878E-3</c:v>
                </c:pt>
                <c:pt idx="324">
                  <c:v>2.8072071310345742E-3</c:v>
                </c:pt>
                <c:pt idx="325">
                  <c:v>2.8072071310345742E-3</c:v>
                </c:pt>
                <c:pt idx="326">
                  <c:v>2.8072071310345742E-3</c:v>
                </c:pt>
                <c:pt idx="327">
                  <c:v>2.8072071310345742E-3</c:v>
                </c:pt>
                <c:pt idx="328">
                  <c:v>2.8072071310345742E-3</c:v>
                </c:pt>
                <c:pt idx="329">
                  <c:v>2.5907200143902537E-3</c:v>
                </c:pt>
                <c:pt idx="330">
                  <c:v>2.4824764560680878E-3</c:v>
                </c:pt>
                <c:pt idx="331">
                  <c:v>2.8072071310345742E-3</c:v>
                </c:pt>
                <c:pt idx="332">
                  <c:v>2.8072071310345742E-3</c:v>
                </c:pt>
                <c:pt idx="333">
                  <c:v>2.8072071310345742E-3</c:v>
                </c:pt>
                <c:pt idx="334">
                  <c:v>2.8567067554505442E-3</c:v>
                </c:pt>
                <c:pt idx="335">
                  <c:v>2.8567067554505442E-3</c:v>
                </c:pt>
                <c:pt idx="336">
                  <c:v>2.6359205991521454E-3</c:v>
                </c:pt>
                <c:pt idx="337">
                  <c:v>2.525527521002944E-3</c:v>
                </c:pt>
                <c:pt idx="338">
                  <c:v>2.8567067554505442E-3</c:v>
                </c:pt>
                <c:pt idx="339">
                  <c:v>2.8567067554505442E-3</c:v>
                </c:pt>
                <c:pt idx="340">
                  <c:v>2.8567067554505442E-3</c:v>
                </c:pt>
                <c:pt idx="341">
                  <c:v>2.8567067554505442E-3</c:v>
                </c:pt>
                <c:pt idx="342">
                  <c:v>2.8567067554505442E-3</c:v>
                </c:pt>
                <c:pt idx="343">
                  <c:v>2.6359205991521454E-3</c:v>
                </c:pt>
                <c:pt idx="344">
                  <c:v>2.525527521002944E-3</c:v>
                </c:pt>
                <c:pt idx="345">
                  <c:v>2.8567067554505442E-3</c:v>
                </c:pt>
                <c:pt idx="346">
                  <c:v>2.8567067554505442E-3</c:v>
                </c:pt>
                <c:pt idx="347">
                  <c:v>2.8567067554505442E-3</c:v>
                </c:pt>
                <c:pt idx="348">
                  <c:v>2.8567067554505442E-3</c:v>
                </c:pt>
                <c:pt idx="349">
                  <c:v>2.8567067554505442E-3</c:v>
                </c:pt>
                <c:pt idx="350">
                  <c:v>2.6359205991521454E-3</c:v>
                </c:pt>
                <c:pt idx="351">
                  <c:v>2.525527521002944E-3</c:v>
                </c:pt>
                <c:pt idx="352">
                  <c:v>2.8567067554505442E-3</c:v>
                </c:pt>
                <c:pt idx="353">
                  <c:v>2.8567067554505442E-3</c:v>
                </c:pt>
                <c:pt idx="354">
                  <c:v>2.8567067554505442E-3</c:v>
                </c:pt>
                <c:pt idx="355">
                  <c:v>2.8567067554505442E-3</c:v>
                </c:pt>
                <c:pt idx="356">
                  <c:v>2.8567067554505442E-3</c:v>
                </c:pt>
                <c:pt idx="357">
                  <c:v>2.6359205991521454E-3</c:v>
                </c:pt>
                <c:pt idx="358">
                  <c:v>2.525527521002944E-3</c:v>
                </c:pt>
                <c:pt idx="359">
                  <c:v>2.8567067554505442E-3</c:v>
                </c:pt>
                <c:pt idx="360">
                  <c:v>2.8567067554505442E-3</c:v>
                </c:pt>
                <c:pt idx="361">
                  <c:v>2.8567067554505442E-3</c:v>
                </c:pt>
                <c:pt idx="362">
                  <c:v>2.8567067554505442E-3</c:v>
                </c:pt>
                <c:pt idx="363">
                  <c:v>2.8567067554505442E-3</c:v>
                </c:pt>
                <c:pt idx="364">
                  <c:v>2.6359205991521454E-3</c:v>
                </c:pt>
              </c:numCache>
            </c:numRef>
          </c:val>
        </c:ser>
        <c:marker val="1"/>
        <c:axId val="67188992"/>
        <c:axId val="67338240"/>
      </c:lineChart>
      <c:dateAx>
        <c:axId val="67188992"/>
        <c:scaling>
          <c:orientation val="minMax"/>
        </c:scaling>
        <c:axPos val="b"/>
        <c:numFmt formatCode="m/d/yyyy" sourceLinked="1"/>
        <c:tickLblPos val="nextTo"/>
        <c:crossAx val="67338240"/>
        <c:crosses val="autoZero"/>
        <c:auto val="1"/>
        <c:lblOffset val="100"/>
      </c:dateAx>
      <c:valAx>
        <c:axId val="67338240"/>
        <c:scaling>
          <c:orientation val="minMax"/>
        </c:scaling>
        <c:axPos val="l"/>
        <c:majorGridlines/>
        <c:title>
          <c:tx>
            <c:rich>
              <a:bodyPr rot="-5400000" vert="horz"/>
              <a:lstStyle/>
              <a:p>
                <a:pPr>
                  <a:defRPr/>
                </a:pPr>
                <a:r>
                  <a:rPr lang="en-US" dirty="0"/>
                  <a:t>Heat Input Distribution (Fraction of Annual Value)</a:t>
                </a:r>
              </a:p>
            </c:rich>
          </c:tx>
          <c:layout/>
        </c:title>
        <c:numFmt formatCode="General" sourceLinked="1"/>
        <c:tickLblPos val="nextTo"/>
        <c:crossAx val="67188992"/>
        <c:crosses val="autoZero"/>
        <c:crossBetween val="between"/>
      </c:valAx>
    </c:plotArea>
    <c:legend>
      <c:legendPos val="b"/>
      <c:layout/>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smtClean="0"/>
              <a:t>MANEVU+VA All Oil</a:t>
            </a:r>
            <a:r>
              <a:rPr lang="en-US" baseline="0" dirty="0" smtClean="0"/>
              <a:t> </a:t>
            </a:r>
            <a:r>
              <a:rPr lang="en-US" baseline="0" dirty="0"/>
              <a:t>and Peak </a:t>
            </a:r>
            <a:r>
              <a:rPr lang="en-US" baseline="0" dirty="0" smtClean="0"/>
              <a:t>Oil </a:t>
            </a:r>
            <a:r>
              <a:rPr lang="en-US" dirty="0" smtClean="0"/>
              <a:t>Temporal</a:t>
            </a:r>
            <a:r>
              <a:rPr lang="en-US" baseline="0" dirty="0" smtClean="0"/>
              <a:t> Profiles</a:t>
            </a:r>
            <a:endParaRPr lang="en-US" dirty="0"/>
          </a:p>
        </c:rich>
      </c:tx>
      <c:layout/>
    </c:title>
    <c:plotArea>
      <c:layout/>
      <c:lineChart>
        <c:grouping val="standard"/>
        <c:ser>
          <c:idx val="1"/>
          <c:order val="0"/>
          <c:tx>
            <c:strRef>
              <c:f>'HI Temporal Data - Base'!$C$3</c:f>
              <c:strCache>
                <c:ptCount val="1"/>
                <c:pt idx="0">
                  <c:v>All Oil</c:v>
                </c:pt>
              </c:strCache>
            </c:strRef>
          </c:tx>
          <c:spPr>
            <a:ln>
              <a:solidFill>
                <a:schemeClr val="accent2"/>
              </a:solidFill>
            </a:ln>
          </c:spPr>
          <c:marker>
            <c:symbol val="none"/>
          </c:marker>
          <c:cat>
            <c:numRef>
              <c:f>'HI Temporal Data - Base'!$A$4:$A$368</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'HI Temporal Data - Base'!$C$4:$C$368</c:f>
              <c:numCache>
                <c:formatCode>#,##0.000000</c:formatCode>
                <c:ptCount val="365"/>
                <c:pt idx="0">
                  <c:v>1.0155076401263407E-3</c:v>
                </c:pt>
                <c:pt idx="1">
                  <c:v>1.2889970263279453E-3</c:v>
                </c:pt>
                <c:pt idx="2">
                  <c:v>1.1987401882011723E-3</c:v>
                </c:pt>
                <c:pt idx="3">
                  <c:v>1.3133986537151516E-3</c:v>
                </c:pt>
                <c:pt idx="4">
                  <c:v>1.4136643150185638E-3</c:v>
                </c:pt>
                <c:pt idx="5">
                  <c:v>1.1372512943560761E-3</c:v>
                </c:pt>
                <c:pt idx="6">
                  <c:v>1.5430847360072741E-3</c:v>
                </c:pt>
                <c:pt idx="7">
                  <c:v>1.3262452607098636E-3</c:v>
                </c:pt>
                <c:pt idx="8">
                  <c:v>1.5624218742315869E-3</c:v>
                </c:pt>
                <c:pt idx="9">
                  <c:v>1.3111823079736981E-3</c:v>
                </c:pt>
                <c:pt idx="10">
                  <c:v>1.5873005227612783E-3</c:v>
                </c:pt>
                <c:pt idx="11">
                  <c:v>1.5417703257768933E-3</c:v>
                </c:pt>
                <c:pt idx="12">
                  <c:v>2.3321829998369965E-3</c:v>
                </c:pt>
                <c:pt idx="13">
                  <c:v>1.8296216486334718E-3</c:v>
                </c:pt>
                <c:pt idx="14">
                  <c:v>1.8270571633411954E-3</c:v>
                </c:pt>
                <c:pt idx="15">
                  <c:v>1.4073923592331679E-3</c:v>
                </c:pt>
                <c:pt idx="16">
                  <c:v>1.7385646834903266E-3</c:v>
                </c:pt>
                <c:pt idx="17">
                  <c:v>2.1232388342420252E-3</c:v>
                </c:pt>
                <c:pt idx="18">
                  <c:v>1.5051643786812463E-3</c:v>
                </c:pt>
                <c:pt idx="19">
                  <c:v>2.6526909533388624E-3</c:v>
                </c:pt>
                <c:pt idx="20">
                  <c:v>1.7265964083612781E-3</c:v>
                </c:pt>
                <c:pt idx="21">
                  <c:v>3.7000430718290085E-3</c:v>
                </c:pt>
                <c:pt idx="22">
                  <c:v>6.8812567781488124E-3</c:v>
                </c:pt>
                <c:pt idx="23">
                  <c:v>1.3575472094868282E-2</c:v>
                </c:pt>
                <c:pt idx="24">
                  <c:v>5.0177058683108381E-3</c:v>
                </c:pt>
                <c:pt idx="25">
                  <c:v>2.1274120400037442E-3</c:v>
                </c:pt>
                <c:pt idx="26">
                  <c:v>1.489648170951646E-3</c:v>
                </c:pt>
                <c:pt idx="27">
                  <c:v>1.3956248654059861E-3</c:v>
                </c:pt>
                <c:pt idx="28">
                  <c:v>1.7425099617266785E-3</c:v>
                </c:pt>
                <c:pt idx="29">
                  <c:v>1.6051354941154581E-3</c:v>
                </c:pt>
                <c:pt idx="30">
                  <c:v>1.8405187570202282E-3</c:v>
                </c:pt>
                <c:pt idx="31">
                  <c:v>1.9768561755163674E-3</c:v>
                </c:pt>
                <c:pt idx="32">
                  <c:v>1.4823962698101865E-3</c:v>
                </c:pt>
                <c:pt idx="33">
                  <c:v>2.3982009497896598E-3</c:v>
                </c:pt>
                <c:pt idx="34">
                  <c:v>1.4783540338111337E-3</c:v>
                </c:pt>
                <c:pt idx="35">
                  <c:v>1.4533673691498705E-3</c:v>
                </c:pt>
                <c:pt idx="36">
                  <c:v>1.3053385085033781E-3</c:v>
                </c:pt>
                <c:pt idx="37">
                  <c:v>1.2301326628490481E-3</c:v>
                </c:pt>
                <c:pt idx="38">
                  <c:v>1.4807393751536239E-3</c:v>
                </c:pt>
                <c:pt idx="39">
                  <c:v>2.0428543406577852E-3</c:v>
                </c:pt>
                <c:pt idx="40">
                  <c:v>2.2106518352922842E-3</c:v>
                </c:pt>
                <c:pt idx="41">
                  <c:v>2.0052897117999492E-3</c:v>
                </c:pt>
                <c:pt idx="42">
                  <c:v>1.8901124373471463E-3</c:v>
                </c:pt>
                <c:pt idx="43">
                  <c:v>1.2924457992422081E-3</c:v>
                </c:pt>
                <c:pt idx="44">
                  <c:v>1.4451531380407893E-3</c:v>
                </c:pt>
                <c:pt idx="45">
                  <c:v>2.0054797109890802E-3</c:v>
                </c:pt>
                <c:pt idx="46">
                  <c:v>2.1891458673741811E-3</c:v>
                </c:pt>
                <c:pt idx="47">
                  <c:v>2.4351295802498845E-3</c:v>
                </c:pt>
                <c:pt idx="48">
                  <c:v>1.6458790505629699E-3</c:v>
                </c:pt>
                <c:pt idx="49">
                  <c:v>1.97397005500754E-3</c:v>
                </c:pt>
                <c:pt idx="50">
                  <c:v>1.8405371768013725E-3</c:v>
                </c:pt>
                <c:pt idx="51">
                  <c:v>1.8026979250135716E-3</c:v>
                </c:pt>
                <c:pt idx="52">
                  <c:v>2.2314182494045601E-3</c:v>
                </c:pt>
                <c:pt idx="53">
                  <c:v>3.2856292216201558E-3</c:v>
                </c:pt>
                <c:pt idx="54">
                  <c:v>1.8809146208017577E-3</c:v>
                </c:pt>
                <c:pt idx="55">
                  <c:v>1.7969998181304818E-3</c:v>
                </c:pt>
                <c:pt idx="56">
                  <c:v>1.0507806678334861E-3</c:v>
                </c:pt>
                <c:pt idx="57">
                  <c:v>1.0362154716969973E-3</c:v>
                </c:pt>
                <c:pt idx="58">
                  <c:v>1.2818443173734898E-3</c:v>
                </c:pt>
                <c:pt idx="59">
                  <c:v>1.9192140664859921E-3</c:v>
                </c:pt>
                <c:pt idx="60">
                  <c:v>1.6878405307385518E-3</c:v>
                </c:pt>
                <c:pt idx="61">
                  <c:v>1.8422310003971167E-3</c:v>
                </c:pt>
                <c:pt idx="62">
                  <c:v>2.1159436665216312E-3</c:v>
                </c:pt>
                <c:pt idx="63">
                  <c:v>2.4914695805710791E-3</c:v>
                </c:pt>
                <c:pt idx="64">
                  <c:v>2.5095694815165082E-3</c:v>
                </c:pt>
                <c:pt idx="65">
                  <c:v>3.8823778932355292E-3</c:v>
                </c:pt>
                <c:pt idx="66">
                  <c:v>4.0080076743973913E-3</c:v>
                </c:pt>
                <c:pt idx="67">
                  <c:v>4.6810333015332439E-3</c:v>
                </c:pt>
                <c:pt idx="68">
                  <c:v>4.4135059442837014E-3</c:v>
                </c:pt>
                <c:pt idx="69">
                  <c:v>3.6344564388860801E-3</c:v>
                </c:pt>
                <c:pt idx="70">
                  <c:v>1.9042797678364316E-3</c:v>
                </c:pt>
                <c:pt idx="71">
                  <c:v>2.0108109335329888E-3</c:v>
                </c:pt>
                <c:pt idx="72">
                  <c:v>2.0834934560525998E-3</c:v>
                </c:pt>
                <c:pt idx="73">
                  <c:v>2.4602415270483812E-3</c:v>
                </c:pt>
                <c:pt idx="74">
                  <c:v>1.6430265357951241E-3</c:v>
                </c:pt>
                <c:pt idx="75">
                  <c:v>1.1554646471779078E-3</c:v>
                </c:pt>
                <c:pt idx="76">
                  <c:v>1.1006008700298001E-3</c:v>
                </c:pt>
                <c:pt idx="77">
                  <c:v>1.0174665964428219E-3</c:v>
                </c:pt>
                <c:pt idx="78">
                  <c:v>1.0891438636733267E-3</c:v>
                </c:pt>
                <c:pt idx="79">
                  <c:v>2.1458911511851135E-3</c:v>
                </c:pt>
                <c:pt idx="80">
                  <c:v>1.8568971843852589E-3</c:v>
                </c:pt>
                <c:pt idx="81">
                  <c:v>1.6653324601008641E-3</c:v>
                </c:pt>
                <c:pt idx="82">
                  <c:v>1.2187332315119841E-3</c:v>
                </c:pt>
                <c:pt idx="83">
                  <c:v>1.5511468881383001E-3</c:v>
                </c:pt>
                <c:pt idx="84">
                  <c:v>1.5684037286207778E-3</c:v>
                </c:pt>
                <c:pt idx="85">
                  <c:v>1.3121749286092235E-3</c:v>
                </c:pt>
                <c:pt idx="86">
                  <c:v>1.9588078369578055E-3</c:v>
                </c:pt>
                <c:pt idx="87">
                  <c:v>1.7208845943010125E-3</c:v>
                </c:pt>
                <c:pt idx="88">
                  <c:v>1.6393541985766738E-3</c:v>
                </c:pt>
                <c:pt idx="89">
                  <c:v>2.0018898362137568E-3</c:v>
                </c:pt>
                <c:pt idx="90">
                  <c:v>1.6306511160642809E-3</c:v>
                </c:pt>
                <c:pt idx="91">
                  <c:v>9.5986221261923496E-4</c:v>
                </c:pt>
                <c:pt idx="92">
                  <c:v>9.9281152846769074E-4</c:v>
                </c:pt>
                <c:pt idx="93">
                  <c:v>1.5752116618485221E-3</c:v>
                </c:pt>
                <c:pt idx="94">
                  <c:v>1.8802529874639264E-3</c:v>
                </c:pt>
                <c:pt idx="95">
                  <c:v>1.8024721100347483E-3</c:v>
                </c:pt>
                <c:pt idx="96">
                  <c:v>1.6888716078469301E-3</c:v>
                </c:pt>
                <c:pt idx="97">
                  <c:v>1.7143435325823061E-3</c:v>
                </c:pt>
                <c:pt idx="98">
                  <c:v>1.7799235028782901E-3</c:v>
                </c:pt>
                <c:pt idx="99">
                  <c:v>1.2405961304247841E-3</c:v>
                </c:pt>
                <c:pt idx="100">
                  <c:v>2.3532422454056782E-3</c:v>
                </c:pt>
                <c:pt idx="101">
                  <c:v>1.5113497281821361E-3</c:v>
                </c:pt>
                <c:pt idx="102">
                  <c:v>1.7200039305089549E-3</c:v>
                </c:pt>
                <c:pt idx="103">
                  <c:v>1.4889950528015441E-3</c:v>
                </c:pt>
                <c:pt idx="104">
                  <c:v>1.5010768285580944E-3</c:v>
                </c:pt>
                <c:pt idx="105">
                  <c:v>1.3531216470360752E-3</c:v>
                </c:pt>
                <c:pt idx="106">
                  <c:v>1.2623787769431769E-3</c:v>
                </c:pt>
                <c:pt idx="107">
                  <c:v>1.7329152870562481E-3</c:v>
                </c:pt>
                <c:pt idx="108">
                  <c:v>1.3235639840924968E-3</c:v>
                </c:pt>
                <c:pt idx="109">
                  <c:v>1.8235622719100601E-3</c:v>
                </c:pt>
                <c:pt idx="110">
                  <c:v>1.3986978731603283E-3</c:v>
                </c:pt>
                <c:pt idx="111">
                  <c:v>1.8045303560403701E-3</c:v>
                </c:pt>
                <c:pt idx="112">
                  <c:v>1.2475189455604704E-3</c:v>
                </c:pt>
                <c:pt idx="113">
                  <c:v>1.1466450902224621E-3</c:v>
                </c:pt>
                <c:pt idx="114">
                  <c:v>2.6645258617774871E-3</c:v>
                </c:pt>
                <c:pt idx="115">
                  <c:v>3.0502748193516811E-3</c:v>
                </c:pt>
                <c:pt idx="116">
                  <c:v>3.1791297441222579E-3</c:v>
                </c:pt>
                <c:pt idx="117">
                  <c:v>3.4714115402878455E-3</c:v>
                </c:pt>
                <c:pt idx="118">
                  <c:v>2.228896266924412E-3</c:v>
                </c:pt>
                <c:pt idx="119">
                  <c:v>1.1680146932589721E-3</c:v>
                </c:pt>
                <c:pt idx="120">
                  <c:v>1.1927516061636513E-3</c:v>
                </c:pt>
                <c:pt idx="121">
                  <c:v>2.0775609621267012E-3</c:v>
                </c:pt>
                <c:pt idx="122">
                  <c:v>3.816403380490563E-3</c:v>
                </c:pt>
                <c:pt idx="123">
                  <c:v>1.9613321432392235E-3</c:v>
                </c:pt>
                <c:pt idx="124">
                  <c:v>1.8379379644933864E-3</c:v>
                </c:pt>
                <c:pt idx="125">
                  <c:v>1.8937982542377907E-3</c:v>
                </c:pt>
                <c:pt idx="126">
                  <c:v>1.4979517302802581E-3</c:v>
                </c:pt>
                <c:pt idx="127">
                  <c:v>1.3566120046172442E-3</c:v>
                </c:pt>
                <c:pt idx="128">
                  <c:v>2.0981977227553907E-3</c:v>
                </c:pt>
                <c:pt idx="129">
                  <c:v>1.7455774199836363E-3</c:v>
                </c:pt>
                <c:pt idx="130">
                  <c:v>1.948991539901E-3</c:v>
                </c:pt>
                <c:pt idx="131">
                  <c:v>1.7330765962378241E-3</c:v>
                </c:pt>
                <c:pt idx="132">
                  <c:v>1.6174567839028601E-3</c:v>
                </c:pt>
                <c:pt idx="133">
                  <c:v>6.3605196693273527E-4</c:v>
                </c:pt>
                <c:pt idx="134">
                  <c:v>5.4150256416258874E-4</c:v>
                </c:pt>
                <c:pt idx="135">
                  <c:v>1.1307775334962638E-3</c:v>
                </c:pt>
                <c:pt idx="136">
                  <c:v>1.197265208180484E-3</c:v>
                </c:pt>
                <c:pt idx="137">
                  <c:v>1.4885514342705705E-3</c:v>
                </c:pt>
                <c:pt idx="138">
                  <c:v>1.5088545587931181E-3</c:v>
                </c:pt>
                <c:pt idx="139">
                  <c:v>1.1072863568078201E-3</c:v>
                </c:pt>
                <c:pt idx="140">
                  <c:v>9.5256832055198566E-4</c:v>
                </c:pt>
                <c:pt idx="141">
                  <c:v>1.1175500099780281E-3</c:v>
                </c:pt>
                <c:pt idx="142">
                  <c:v>4.2203632289573934E-3</c:v>
                </c:pt>
                <c:pt idx="143">
                  <c:v>4.8764735818917423E-3</c:v>
                </c:pt>
                <c:pt idx="144">
                  <c:v>5.7421268773728273E-3</c:v>
                </c:pt>
                <c:pt idx="145">
                  <c:v>5.2712200215944242E-3</c:v>
                </c:pt>
                <c:pt idx="146">
                  <c:v>4.8045943714586691E-3</c:v>
                </c:pt>
                <c:pt idx="147">
                  <c:v>2.0566807711308302E-3</c:v>
                </c:pt>
                <c:pt idx="148">
                  <c:v>2.9098506632503152E-3</c:v>
                </c:pt>
                <c:pt idx="149">
                  <c:v>5.7338454916582085E-3</c:v>
                </c:pt>
                <c:pt idx="150">
                  <c:v>1.0119440649308843E-2</c:v>
                </c:pt>
                <c:pt idx="151">
                  <c:v>1.0989879561554321E-2</c:v>
                </c:pt>
                <c:pt idx="152">
                  <c:v>2.6232237561399584E-3</c:v>
                </c:pt>
                <c:pt idx="153">
                  <c:v>1.235890709178666E-3</c:v>
                </c:pt>
                <c:pt idx="154">
                  <c:v>1.0603380966826893E-3</c:v>
                </c:pt>
                <c:pt idx="155">
                  <c:v>1.194155498991987E-3</c:v>
                </c:pt>
                <c:pt idx="156">
                  <c:v>4.0945676860157576E-3</c:v>
                </c:pt>
                <c:pt idx="157">
                  <c:v>5.9041998014157937E-3</c:v>
                </c:pt>
                <c:pt idx="158">
                  <c:v>1.2738298316059276E-2</c:v>
                </c:pt>
                <c:pt idx="159">
                  <c:v>1.6178284425972574E-2</c:v>
                </c:pt>
                <c:pt idx="160">
                  <c:v>6.9214597664277724E-3</c:v>
                </c:pt>
                <c:pt idx="161">
                  <c:v>1.7199347689840477E-3</c:v>
                </c:pt>
                <c:pt idx="162">
                  <c:v>1.5097151452675081E-3</c:v>
                </c:pt>
                <c:pt idx="163">
                  <c:v>2.2182262979206645E-3</c:v>
                </c:pt>
                <c:pt idx="164">
                  <c:v>2.0595430279884731E-3</c:v>
                </c:pt>
                <c:pt idx="165">
                  <c:v>2.5034782703412012E-3</c:v>
                </c:pt>
                <c:pt idx="166">
                  <c:v>2.1306232651805441E-3</c:v>
                </c:pt>
                <c:pt idx="167">
                  <c:v>1.6885011078030844E-3</c:v>
                </c:pt>
                <c:pt idx="168">
                  <c:v>1.4852968287623221E-3</c:v>
                </c:pt>
                <c:pt idx="169">
                  <c:v>1.331853129353343E-3</c:v>
                </c:pt>
                <c:pt idx="170">
                  <c:v>3.1560211577442493E-3</c:v>
                </c:pt>
                <c:pt idx="171">
                  <c:v>3.9215381853998851E-3</c:v>
                </c:pt>
                <c:pt idx="172">
                  <c:v>5.8217481810052029E-3</c:v>
                </c:pt>
                <c:pt idx="173">
                  <c:v>5.0202707029858833E-3</c:v>
                </c:pt>
                <c:pt idx="174">
                  <c:v>2.6325983847086771E-3</c:v>
                </c:pt>
                <c:pt idx="175">
                  <c:v>1.7320511986296421E-3</c:v>
                </c:pt>
                <c:pt idx="176">
                  <c:v>1.8005294040765573E-3</c:v>
                </c:pt>
                <c:pt idx="177">
                  <c:v>2.6477249982234949E-3</c:v>
                </c:pt>
                <c:pt idx="178">
                  <c:v>3.6121004959775412E-3</c:v>
                </c:pt>
                <c:pt idx="179">
                  <c:v>2.4552759863170877E-3</c:v>
                </c:pt>
                <c:pt idx="180">
                  <c:v>2.4716347994996482E-3</c:v>
                </c:pt>
                <c:pt idx="181">
                  <c:v>2.0644493849148633E-3</c:v>
                </c:pt>
                <c:pt idx="182">
                  <c:v>2.2298815017720739E-3</c:v>
                </c:pt>
                <c:pt idx="183">
                  <c:v>2.3144058066316962E-3</c:v>
                </c:pt>
                <c:pt idx="184">
                  <c:v>3.0631331997310078E-3</c:v>
                </c:pt>
                <c:pt idx="185">
                  <c:v>6.1859431427273908E-3</c:v>
                </c:pt>
                <c:pt idx="186">
                  <c:v>6.3529563219440824E-3</c:v>
                </c:pt>
                <c:pt idx="187">
                  <c:v>6.43709328326367E-3</c:v>
                </c:pt>
                <c:pt idx="188">
                  <c:v>2.6768956832598427E-3</c:v>
                </c:pt>
                <c:pt idx="189">
                  <c:v>2.1785485130964752E-3</c:v>
                </c:pt>
                <c:pt idx="190">
                  <c:v>2.0404178106866854E-3</c:v>
                </c:pt>
                <c:pt idx="191">
                  <c:v>9.4713902465821068E-3</c:v>
                </c:pt>
                <c:pt idx="192">
                  <c:v>1.1172197173831432E-2</c:v>
                </c:pt>
                <c:pt idx="193">
                  <c:v>6.1680921485198483E-3</c:v>
                </c:pt>
                <c:pt idx="194">
                  <c:v>2.9296064919559842E-3</c:v>
                </c:pt>
                <c:pt idx="195">
                  <c:v>2.3928099746782765E-3</c:v>
                </c:pt>
                <c:pt idx="196">
                  <c:v>2.1825247807661153E-3</c:v>
                </c:pt>
                <c:pt idx="197">
                  <c:v>2.4398882376697587E-3</c:v>
                </c:pt>
                <c:pt idx="198">
                  <c:v>9.7712732372154092E-3</c:v>
                </c:pt>
                <c:pt idx="199">
                  <c:v>1.2503578287152923E-2</c:v>
                </c:pt>
                <c:pt idx="200">
                  <c:v>1.2470631156977375E-2</c:v>
                </c:pt>
                <c:pt idx="201">
                  <c:v>1.9672588049115206E-2</c:v>
                </c:pt>
                <c:pt idx="202">
                  <c:v>2.3856244156245879E-2</c:v>
                </c:pt>
                <c:pt idx="203">
                  <c:v>1.4699783391420355E-2</c:v>
                </c:pt>
                <c:pt idx="204">
                  <c:v>7.5500697924041835E-3</c:v>
                </c:pt>
                <c:pt idx="205">
                  <c:v>6.2668315274214681E-3</c:v>
                </c:pt>
                <c:pt idx="206">
                  <c:v>7.1622940007666884E-3</c:v>
                </c:pt>
                <c:pt idx="207">
                  <c:v>6.0229425751064779E-3</c:v>
                </c:pt>
                <c:pt idx="208">
                  <c:v>6.8332403250970231E-3</c:v>
                </c:pt>
                <c:pt idx="209">
                  <c:v>8.9863638201172578E-3</c:v>
                </c:pt>
                <c:pt idx="210">
                  <c:v>6.6636705013857506E-3</c:v>
                </c:pt>
                <c:pt idx="211">
                  <c:v>4.1093219469458117E-3</c:v>
                </c:pt>
                <c:pt idx="212">
                  <c:v>9.2206872996557568E-3</c:v>
                </c:pt>
                <c:pt idx="213">
                  <c:v>7.6994545585708073E-3</c:v>
                </c:pt>
                <c:pt idx="214">
                  <c:v>4.9546230011965134E-3</c:v>
                </c:pt>
                <c:pt idx="215">
                  <c:v>4.1836868121830333E-3</c:v>
                </c:pt>
                <c:pt idx="216">
                  <c:v>2.8827416042940678E-3</c:v>
                </c:pt>
                <c:pt idx="217">
                  <c:v>3.0315838441241252E-3</c:v>
                </c:pt>
                <c:pt idx="218">
                  <c:v>4.1747555177639615E-3</c:v>
                </c:pt>
                <c:pt idx="219">
                  <c:v>7.3510984229414548E-3</c:v>
                </c:pt>
                <c:pt idx="220">
                  <c:v>5.1423938355824031E-3</c:v>
                </c:pt>
                <c:pt idx="221">
                  <c:v>4.9482640491179831E-3</c:v>
                </c:pt>
                <c:pt idx="222">
                  <c:v>2.2228577962868819E-3</c:v>
                </c:pt>
                <c:pt idx="223">
                  <c:v>2.1706548203046742E-3</c:v>
                </c:pt>
                <c:pt idx="224">
                  <c:v>1.8937095516570641E-3</c:v>
                </c:pt>
                <c:pt idx="225">
                  <c:v>1.8090514982234643E-3</c:v>
                </c:pt>
                <c:pt idx="226">
                  <c:v>2.1072344982500969E-3</c:v>
                </c:pt>
                <c:pt idx="227">
                  <c:v>2.2164229225344299E-3</c:v>
                </c:pt>
                <c:pt idx="228">
                  <c:v>3.7388750986306852E-3</c:v>
                </c:pt>
                <c:pt idx="229">
                  <c:v>3.6960566476854652E-3</c:v>
                </c:pt>
                <c:pt idx="230">
                  <c:v>3.3196765741783192E-3</c:v>
                </c:pt>
                <c:pt idx="231">
                  <c:v>2.1386094631368827E-3</c:v>
                </c:pt>
                <c:pt idx="232">
                  <c:v>2.4385773781426981E-3</c:v>
                </c:pt>
                <c:pt idx="233">
                  <c:v>2.9283262724794945E-3</c:v>
                </c:pt>
                <c:pt idx="234">
                  <c:v>2.826568145769824E-3</c:v>
                </c:pt>
                <c:pt idx="235">
                  <c:v>3.1470422741509446E-3</c:v>
                </c:pt>
                <c:pt idx="236">
                  <c:v>5.284335823899259E-3</c:v>
                </c:pt>
                <c:pt idx="237">
                  <c:v>3.8922566729199352E-3</c:v>
                </c:pt>
                <c:pt idx="238">
                  <c:v>4.4902838414739134E-3</c:v>
                </c:pt>
                <c:pt idx="239">
                  <c:v>3.6838149684033927E-3</c:v>
                </c:pt>
                <c:pt idx="240">
                  <c:v>1.7786199478872491E-3</c:v>
                </c:pt>
                <c:pt idx="241">
                  <c:v>1.4794167016160481E-3</c:v>
                </c:pt>
                <c:pt idx="242">
                  <c:v>2.0787258528104807E-3</c:v>
                </c:pt>
                <c:pt idx="243">
                  <c:v>3.4327254173280191E-3</c:v>
                </c:pt>
                <c:pt idx="244">
                  <c:v>2.8147093330542178E-3</c:v>
                </c:pt>
                <c:pt idx="245">
                  <c:v>1.6136640559049798E-3</c:v>
                </c:pt>
                <c:pt idx="246">
                  <c:v>1.8288412008009949E-3</c:v>
                </c:pt>
                <c:pt idx="247">
                  <c:v>1.5666122566220081E-3</c:v>
                </c:pt>
                <c:pt idx="248">
                  <c:v>9.7254170092927268E-4</c:v>
                </c:pt>
                <c:pt idx="249">
                  <c:v>1.154853568704753E-3</c:v>
                </c:pt>
                <c:pt idx="250">
                  <c:v>1.3306370256654244E-3</c:v>
                </c:pt>
                <c:pt idx="251">
                  <c:v>1.8254159909062721E-3</c:v>
                </c:pt>
                <c:pt idx="252">
                  <c:v>1.2425644144469247E-3</c:v>
                </c:pt>
                <c:pt idx="253">
                  <c:v>1.0784793629151483E-3</c:v>
                </c:pt>
                <c:pt idx="254">
                  <c:v>3.0368125837834758E-3</c:v>
                </c:pt>
                <c:pt idx="255">
                  <c:v>4.0281661869815523E-3</c:v>
                </c:pt>
                <c:pt idx="256">
                  <c:v>4.7516001574060924E-3</c:v>
                </c:pt>
                <c:pt idx="257">
                  <c:v>1.8888150574922374E-3</c:v>
                </c:pt>
                <c:pt idx="258">
                  <c:v>1.1259147437804166E-3</c:v>
                </c:pt>
                <c:pt idx="259">
                  <c:v>9.9716266752753933E-4</c:v>
                </c:pt>
                <c:pt idx="260">
                  <c:v>1.2704091271230201E-3</c:v>
                </c:pt>
                <c:pt idx="261">
                  <c:v>1.2318071566436441E-3</c:v>
                </c:pt>
                <c:pt idx="262">
                  <c:v>1.3412738439382373E-3</c:v>
                </c:pt>
                <c:pt idx="263">
                  <c:v>1.7283356110825861E-3</c:v>
                </c:pt>
                <c:pt idx="264">
                  <c:v>2.1048618565626029E-3</c:v>
                </c:pt>
                <c:pt idx="265">
                  <c:v>2.1873830366319711E-3</c:v>
                </c:pt>
                <c:pt idx="266">
                  <c:v>2.3565846028486791E-3</c:v>
                </c:pt>
                <c:pt idx="267">
                  <c:v>2.0689131877087291E-3</c:v>
                </c:pt>
                <c:pt idx="268">
                  <c:v>5.4889491796327201E-3</c:v>
                </c:pt>
                <c:pt idx="269">
                  <c:v>4.8430504705968434E-3</c:v>
                </c:pt>
                <c:pt idx="270">
                  <c:v>2.4311755430704396E-3</c:v>
                </c:pt>
                <c:pt idx="271">
                  <c:v>2.1247981698726158E-3</c:v>
                </c:pt>
                <c:pt idx="272">
                  <c:v>2.1686319919549677E-3</c:v>
                </c:pt>
                <c:pt idx="273">
                  <c:v>2.0527563014782965E-3</c:v>
                </c:pt>
                <c:pt idx="274">
                  <c:v>1.9830247952733605E-3</c:v>
                </c:pt>
                <c:pt idx="275">
                  <c:v>1.7995566007529649E-3</c:v>
                </c:pt>
                <c:pt idx="276">
                  <c:v>1.7290129422665478E-3</c:v>
                </c:pt>
                <c:pt idx="277">
                  <c:v>1.9134216343982277E-3</c:v>
                </c:pt>
                <c:pt idx="278">
                  <c:v>1.6117079677767728E-3</c:v>
                </c:pt>
                <c:pt idx="279">
                  <c:v>1.7273785706065749E-3</c:v>
                </c:pt>
                <c:pt idx="280">
                  <c:v>1.3614136361095981E-3</c:v>
                </c:pt>
                <c:pt idx="281">
                  <c:v>1.7885127028797975E-3</c:v>
                </c:pt>
                <c:pt idx="282">
                  <c:v>3.1539282578495823E-3</c:v>
                </c:pt>
                <c:pt idx="283">
                  <c:v>2.8984407016810852E-3</c:v>
                </c:pt>
                <c:pt idx="284">
                  <c:v>2.8334613365023492E-3</c:v>
                </c:pt>
                <c:pt idx="285">
                  <c:v>2.8020522621134592E-3</c:v>
                </c:pt>
                <c:pt idx="286">
                  <c:v>2.4522440269678105E-3</c:v>
                </c:pt>
                <c:pt idx="287">
                  <c:v>1.9087826202412853E-3</c:v>
                </c:pt>
                <c:pt idx="288">
                  <c:v>1.376560619448476E-3</c:v>
                </c:pt>
                <c:pt idx="289">
                  <c:v>1.6417824002391641E-3</c:v>
                </c:pt>
                <c:pt idx="290">
                  <c:v>1.9325689034362667E-3</c:v>
                </c:pt>
                <c:pt idx="291">
                  <c:v>2.3451860327806202E-3</c:v>
                </c:pt>
                <c:pt idx="292">
                  <c:v>2.0135169025697645E-3</c:v>
                </c:pt>
                <c:pt idx="293">
                  <c:v>1.3384552355429481E-3</c:v>
                </c:pt>
                <c:pt idx="294">
                  <c:v>1.2323246168027095E-3</c:v>
                </c:pt>
                <c:pt idx="295">
                  <c:v>8.6728202826684268E-4</c:v>
                </c:pt>
                <c:pt idx="296">
                  <c:v>1.8499963153584158E-3</c:v>
                </c:pt>
                <c:pt idx="297">
                  <c:v>1.4745931971413967E-3</c:v>
                </c:pt>
                <c:pt idx="298">
                  <c:v>1.6157414935837721E-3</c:v>
                </c:pt>
                <c:pt idx="299">
                  <c:v>1.8074618475495113E-3</c:v>
                </c:pt>
                <c:pt idx="300">
                  <c:v>1.4637986041399359E-3</c:v>
                </c:pt>
                <c:pt idx="301">
                  <c:v>1.3464471211247582E-3</c:v>
                </c:pt>
                <c:pt idx="302">
                  <c:v>1.2418339202158381E-3</c:v>
                </c:pt>
                <c:pt idx="303">
                  <c:v>2.0530894256980867E-3</c:v>
                </c:pt>
                <c:pt idx="304">
                  <c:v>2.0712714722046807E-3</c:v>
                </c:pt>
                <c:pt idx="305">
                  <c:v>1.7047137733883421E-3</c:v>
                </c:pt>
                <c:pt idx="306">
                  <c:v>1.7403041787180861E-3</c:v>
                </c:pt>
                <c:pt idx="307">
                  <c:v>1.5738295282499268E-3</c:v>
                </c:pt>
                <c:pt idx="308">
                  <c:v>1.7511879699362493E-3</c:v>
                </c:pt>
                <c:pt idx="309">
                  <c:v>1.7739652196338061E-3</c:v>
                </c:pt>
                <c:pt idx="310">
                  <c:v>2.0559827532407845E-3</c:v>
                </c:pt>
                <c:pt idx="311">
                  <c:v>1.6941932345542943E-3</c:v>
                </c:pt>
                <c:pt idx="312">
                  <c:v>1.8436699533734549E-3</c:v>
                </c:pt>
                <c:pt idx="313">
                  <c:v>1.5742214543911965E-3</c:v>
                </c:pt>
                <c:pt idx="314">
                  <c:v>1.5906647288109761E-3</c:v>
                </c:pt>
                <c:pt idx="315">
                  <c:v>1.3168612231836141E-3</c:v>
                </c:pt>
                <c:pt idx="316">
                  <c:v>1.3773137423034869E-3</c:v>
                </c:pt>
                <c:pt idx="317">
                  <c:v>1.9440836960668332E-3</c:v>
                </c:pt>
                <c:pt idx="318">
                  <c:v>2.1240323798632854E-3</c:v>
                </c:pt>
                <c:pt idx="319">
                  <c:v>2.5045723013376615E-3</c:v>
                </c:pt>
                <c:pt idx="320">
                  <c:v>2.961290059271988E-3</c:v>
                </c:pt>
                <c:pt idx="321">
                  <c:v>2.6646100223830212E-3</c:v>
                </c:pt>
                <c:pt idx="322">
                  <c:v>1.6685993671303001E-3</c:v>
                </c:pt>
                <c:pt idx="323">
                  <c:v>9.8483285442720471E-4</c:v>
                </c:pt>
                <c:pt idx="324">
                  <c:v>1.7656593608794807E-3</c:v>
                </c:pt>
                <c:pt idx="325">
                  <c:v>2.0145060537537784E-3</c:v>
                </c:pt>
                <c:pt idx="326">
                  <c:v>2.4137937535830892E-3</c:v>
                </c:pt>
                <c:pt idx="327">
                  <c:v>1.9292956587670441E-3</c:v>
                </c:pt>
                <c:pt idx="328">
                  <c:v>1.9522563912601307E-3</c:v>
                </c:pt>
                <c:pt idx="329">
                  <c:v>1.9863880831778673E-3</c:v>
                </c:pt>
                <c:pt idx="330">
                  <c:v>1.9265235263965165E-3</c:v>
                </c:pt>
                <c:pt idx="331">
                  <c:v>1.7438256719857121E-3</c:v>
                </c:pt>
                <c:pt idx="332">
                  <c:v>2.1645882365474061E-3</c:v>
                </c:pt>
                <c:pt idx="333">
                  <c:v>1.9877749293803434E-3</c:v>
                </c:pt>
                <c:pt idx="334">
                  <c:v>1.8414996530222156E-3</c:v>
                </c:pt>
                <c:pt idx="335">
                  <c:v>2.0257869224767481E-3</c:v>
                </c:pt>
                <c:pt idx="336">
                  <c:v>1.3246664327745221E-3</c:v>
                </c:pt>
                <c:pt idx="337">
                  <c:v>1.4287194838331061E-3</c:v>
                </c:pt>
                <c:pt idx="338">
                  <c:v>1.6311809833719157E-3</c:v>
                </c:pt>
                <c:pt idx="339">
                  <c:v>1.6508919367131582E-3</c:v>
                </c:pt>
                <c:pt idx="340">
                  <c:v>1.6057038422715181E-3</c:v>
                </c:pt>
                <c:pt idx="341">
                  <c:v>2.1303051725421402E-3</c:v>
                </c:pt>
                <c:pt idx="342">
                  <c:v>1.8000768234729657E-3</c:v>
                </c:pt>
                <c:pt idx="343">
                  <c:v>1.4978769786321161E-3</c:v>
                </c:pt>
                <c:pt idx="344">
                  <c:v>1.4982006613937658E-3</c:v>
                </c:pt>
                <c:pt idx="345">
                  <c:v>1.8897297982856168E-3</c:v>
                </c:pt>
                <c:pt idx="346">
                  <c:v>2.1615578778584111E-3</c:v>
                </c:pt>
                <c:pt idx="347">
                  <c:v>2.0933605354790052E-3</c:v>
                </c:pt>
                <c:pt idx="348">
                  <c:v>1.9497848742676025E-3</c:v>
                </c:pt>
                <c:pt idx="349">
                  <c:v>2.0597705736304472E-3</c:v>
                </c:pt>
                <c:pt idx="350">
                  <c:v>1.5477497426123199E-3</c:v>
                </c:pt>
                <c:pt idx="351">
                  <c:v>1.430218238127954E-3</c:v>
                </c:pt>
                <c:pt idx="352">
                  <c:v>1.9026576164459016E-3</c:v>
                </c:pt>
                <c:pt idx="353">
                  <c:v>1.9233690799716101E-3</c:v>
                </c:pt>
                <c:pt idx="354">
                  <c:v>1.9892865702093167E-3</c:v>
                </c:pt>
                <c:pt idx="355">
                  <c:v>1.6917315652788889E-3</c:v>
                </c:pt>
                <c:pt idx="356">
                  <c:v>1.2604854883245381E-3</c:v>
                </c:pt>
                <c:pt idx="357">
                  <c:v>1.1862056612122873E-3</c:v>
                </c:pt>
                <c:pt idx="358">
                  <c:v>1.089859415699949E-3</c:v>
                </c:pt>
                <c:pt idx="359">
                  <c:v>1.2864181350929961E-3</c:v>
                </c:pt>
                <c:pt idx="360">
                  <c:v>1.3107291261068626E-3</c:v>
                </c:pt>
                <c:pt idx="361">
                  <c:v>1.4643660016500381E-3</c:v>
                </c:pt>
                <c:pt idx="362">
                  <c:v>1.4940585506926292E-3</c:v>
                </c:pt>
                <c:pt idx="363">
                  <c:v>1.336587581864553E-3</c:v>
                </c:pt>
                <c:pt idx="364">
                  <c:v>1.2987635729128121E-3</c:v>
                </c:pt>
              </c:numCache>
            </c:numRef>
          </c:val>
        </c:ser>
        <c:marker val="1"/>
        <c:axId val="48960640"/>
        <c:axId val="48962176"/>
      </c:lineChart>
      <c:lineChart>
        <c:grouping val="standard"/>
        <c:ser>
          <c:idx val="3"/>
          <c:order val="1"/>
          <c:tx>
            <c:strRef>
              <c:f>'HI Temporal Data - Peak'!$C$3</c:f>
              <c:strCache>
                <c:ptCount val="1"/>
                <c:pt idx="0">
                  <c:v>Oil Peak</c:v>
                </c:pt>
              </c:strCache>
            </c:strRef>
          </c:tx>
          <c:spPr>
            <a:ln>
              <a:solidFill>
                <a:srgbClr val="4BACC6"/>
              </a:solidFill>
            </a:ln>
          </c:spPr>
          <c:marker>
            <c:symbol val="none"/>
          </c:marker>
          <c:val>
            <c:numRef>
              <c:f>'HI Temporal Data - Peak'!$C$4:$C$368</c:f>
              <c:numCache>
                <c:formatCode>#,##0.000000</c:formatCode>
                <c:ptCount val="365"/>
                <c:pt idx="0">
                  <c:v>0</c:v>
                </c:pt>
                <c:pt idx="1">
                  <c:v>5.1908000000000011E-4</c:v>
                </c:pt>
                <c:pt idx="2">
                  <c:v>1.5010400000000021E-4</c:v>
                </c:pt>
                <c:pt idx="3">
                  <c:v>6.941970000000151E-6</c:v>
                </c:pt>
                <c:pt idx="4">
                  <c:v>6.6838000000000672E-4</c:v>
                </c:pt>
                <c:pt idx="5">
                  <c:v>7.3144400000000532E-5</c:v>
                </c:pt>
                <c:pt idx="6">
                  <c:v>1.1333150000000149E-3</c:v>
                </c:pt>
                <c:pt idx="7">
                  <c:v>7.6585200000000024E-4</c:v>
                </c:pt>
                <c:pt idx="8">
                  <c:v>2.81344E-4</c:v>
                </c:pt>
                <c:pt idx="9">
                  <c:v>5.2776300000000748E-4</c:v>
                </c:pt>
                <c:pt idx="10">
                  <c:v>5.0925899999999997E-4</c:v>
                </c:pt>
                <c:pt idx="11">
                  <c:v>8.6907400000000245E-4</c:v>
                </c:pt>
                <c:pt idx="12">
                  <c:v>3.2646610000000437E-3</c:v>
                </c:pt>
                <c:pt idx="13">
                  <c:v>1.3190870000000187E-3</c:v>
                </c:pt>
                <c:pt idx="14">
                  <c:v>1.5684310000000001E-3</c:v>
                </c:pt>
                <c:pt idx="15">
                  <c:v>9.6138300000001139E-4</c:v>
                </c:pt>
                <c:pt idx="16">
                  <c:v>1.8950570000000292E-3</c:v>
                </c:pt>
                <c:pt idx="17">
                  <c:v>3.1278680000000002E-3</c:v>
                </c:pt>
                <c:pt idx="18">
                  <c:v>1.8913000000000225E-4</c:v>
                </c:pt>
                <c:pt idx="19">
                  <c:v>4.1713180000000124E-3</c:v>
                </c:pt>
                <c:pt idx="20">
                  <c:v>1.2319229999999998E-3</c:v>
                </c:pt>
                <c:pt idx="21">
                  <c:v>6.6513210000000702E-3</c:v>
                </c:pt>
                <c:pt idx="22">
                  <c:v>1.6300765000000189E-2</c:v>
                </c:pt>
                <c:pt idx="23">
                  <c:v>3.104691800000042E-2</c:v>
                </c:pt>
                <c:pt idx="24">
                  <c:v>8.7930190000000026E-3</c:v>
                </c:pt>
                <c:pt idx="25">
                  <c:v>2.2300689999999999E-3</c:v>
                </c:pt>
                <c:pt idx="26">
                  <c:v>6.6250399999999996E-4</c:v>
                </c:pt>
                <c:pt idx="27">
                  <c:v>5.5466400000001178E-4</c:v>
                </c:pt>
                <c:pt idx="28">
                  <c:v>2.769961000000046E-3</c:v>
                </c:pt>
                <c:pt idx="29">
                  <c:v>1.9906230000000229E-3</c:v>
                </c:pt>
                <c:pt idx="30">
                  <c:v>2.1950960000000001E-3</c:v>
                </c:pt>
                <c:pt idx="31">
                  <c:v>2.1909790000000052E-3</c:v>
                </c:pt>
                <c:pt idx="32">
                  <c:v>1.2800580000000192E-3</c:v>
                </c:pt>
                <c:pt idx="33">
                  <c:v>3.5236610000000438E-3</c:v>
                </c:pt>
                <c:pt idx="34">
                  <c:v>3.3581700000000371E-4</c:v>
                </c:pt>
                <c:pt idx="35">
                  <c:v>6.5502100000000693E-4</c:v>
                </c:pt>
                <c:pt idx="36">
                  <c:v>4.7187600000000822E-4</c:v>
                </c:pt>
                <c:pt idx="37">
                  <c:v>7.0788100000001166E-6</c:v>
                </c:pt>
                <c:pt idx="38">
                  <c:v>2.0938200000000365E-5</c:v>
                </c:pt>
                <c:pt idx="39">
                  <c:v>6.2051100000000013E-4</c:v>
                </c:pt>
                <c:pt idx="40">
                  <c:v>1.8240330000000174E-3</c:v>
                </c:pt>
                <c:pt idx="41">
                  <c:v>1.4791239999999998E-3</c:v>
                </c:pt>
                <c:pt idx="42">
                  <c:v>1.6091500000000249E-4</c:v>
                </c:pt>
                <c:pt idx="43">
                  <c:v>3.1353400000000002E-4</c:v>
                </c:pt>
                <c:pt idx="44">
                  <c:v>4.4203300000000113E-4</c:v>
                </c:pt>
                <c:pt idx="45">
                  <c:v>4.261140000000057E-4</c:v>
                </c:pt>
                <c:pt idx="46">
                  <c:v>8.8517600000000748E-4</c:v>
                </c:pt>
                <c:pt idx="47">
                  <c:v>2.1772620000000001E-3</c:v>
                </c:pt>
                <c:pt idx="48">
                  <c:v>7.8047600000000856E-4</c:v>
                </c:pt>
                <c:pt idx="49">
                  <c:v>6.6892000000001351E-5</c:v>
                </c:pt>
                <c:pt idx="50">
                  <c:v>6.9666900000001249E-4</c:v>
                </c:pt>
                <c:pt idx="51">
                  <c:v>1.3703960000000001E-3</c:v>
                </c:pt>
                <c:pt idx="52">
                  <c:v>1.7208810000000061E-3</c:v>
                </c:pt>
                <c:pt idx="53">
                  <c:v>3.3844740000000292E-3</c:v>
                </c:pt>
                <c:pt idx="54">
                  <c:v>1.1969340000000021E-3</c:v>
                </c:pt>
                <c:pt idx="55">
                  <c:v>1.3268080000000061E-3</c:v>
                </c:pt>
                <c:pt idx="56">
                  <c:v>0</c:v>
                </c:pt>
                <c:pt idx="57">
                  <c:v>0</c:v>
                </c:pt>
                <c:pt idx="58">
                  <c:v>6.2765600000001609E-6</c:v>
                </c:pt>
                <c:pt idx="59">
                  <c:v>9.2890200000000028E-5</c:v>
                </c:pt>
                <c:pt idx="60">
                  <c:v>3.2144200000000446E-4</c:v>
                </c:pt>
                <c:pt idx="61">
                  <c:v>4.2992800000000742E-4</c:v>
                </c:pt>
                <c:pt idx="62">
                  <c:v>1.9507810000000229E-3</c:v>
                </c:pt>
                <c:pt idx="63">
                  <c:v>2.8637190000000315E-3</c:v>
                </c:pt>
                <c:pt idx="64">
                  <c:v>2.7440370000000576E-3</c:v>
                </c:pt>
                <c:pt idx="65">
                  <c:v>6.6281290000000034E-3</c:v>
                </c:pt>
                <c:pt idx="66">
                  <c:v>7.9176950000000926E-3</c:v>
                </c:pt>
                <c:pt idx="67">
                  <c:v>8.8502390000001572E-3</c:v>
                </c:pt>
                <c:pt idx="68">
                  <c:v>8.7979480000000033E-3</c:v>
                </c:pt>
                <c:pt idx="69">
                  <c:v>7.2741170000000114E-3</c:v>
                </c:pt>
                <c:pt idx="70">
                  <c:v>1.3008580000000161E-3</c:v>
                </c:pt>
                <c:pt idx="71">
                  <c:v>1.6961560000000285E-3</c:v>
                </c:pt>
                <c:pt idx="72">
                  <c:v>3.0661499999999999E-4</c:v>
                </c:pt>
                <c:pt idx="73">
                  <c:v>1.7407950000000001E-3</c:v>
                </c:pt>
                <c:pt idx="74">
                  <c:v>1.1878300000000061E-4</c:v>
                </c:pt>
                <c:pt idx="75">
                  <c:v>1.2861200000000001E-4</c:v>
                </c:pt>
                <c:pt idx="76">
                  <c:v>8.2676800000000767E-5</c:v>
                </c:pt>
                <c:pt idx="77">
                  <c:v>7.4892500000001757E-5</c:v>
                </c:pt>
                <c:pt idx="78">
                  <c:v>1.1052000000000131E-4</c:v>
                </c:pt>
                <c:pt idx="79">
                  <c:v>1.7296270000000001E-3</c:v>
                </c:pt>
                <c:pt idx="80">
                  <c:v>5.5683000000000024E-4</c:v>
                </c:pt>
                <c:pt idx="81">
                  <c:v>8.9323100000000062E-4</c:v>
                </c:pt>
                <c:pt idx="82">
                  <c:v>3.0764900000000006E-4</c:v>
                </c:pt>
                <c:pt idx="83">
                  <c:v>3.6385600000000501E-4</c:v>
                </c:pt>
                <c:pt idx="84">
                  <c:v>0</c:v>
                </c:pt>
                <c:pt idx="85">
                  <c:v>5.401300000000151E-6</c:v>
                </c:pt>
                <c:pt idx="86">
                  <c:v>2.7686000000000458E-4</c:v>
                </c:pt>
                <c:pt idx="87">
                  <c:v>3.9264300000000431E-4</c:v>
                </c:pt>
                <c:pt idx="88">
                  <c:v>5.3507600000000726E-4</c:v>
                </c:pt>
                <c:pt idx="89">
                  <c:v>1.7089670000000061E-3</c:v>
                </c:pt>
                <c:pt idx="90">
                  <c:v>1.3488510000000142E-3</c:v>
                </c:pt>
                <c:pt idx="91">
                  <c:v>0</c:v>
                </c:pt>
                <c:pt idx="92">
                  <c:v>0</c:v>
                </c:pt>
                <c:pt idx="93">
                  <c:v>0</c:v>
                </c:pt>
                <c:pt idx="94">
                  <c:v>1.4011600000000021E-6</c:v>
                </c:pt>
                <c:pt idx="95">
                  <c:v>9.0360200000000064E-5</c:v>
                </c:pt>
                <c:pt idx="96">
                  <c:v>3.7301400000000625E-5</c:v>
                </c:pt>
                <c:pt idx="97">
                  <c:v>7.2228100000000034E-5</c:v>
                </c:pt>
                <c:pt idx="98">
                  <c:v>8.7373700000000008E-4</c:v>
                </c:pt>
                <c:pt idx="99">
                  <c:v>1.3522400000000284E-5</c:v>
                </c:pt>
                <c:pt idx="100">
                  <c:v>1.8820830000000268E-3</c:v>
                </c:pt>
                <c:pt idx="101">
                  <c:v>3.4327499999999998E-4</c:v>
                </c:pt>
                <c:pt idx="102">
                  <c:v>8.8372200000000028E-5</c:v>
                </c:pt>
                <c:pt idx="103">
                  <c:v>8.6356300000001537E-5</c:v>
                </c:pt>
                <c:pt idx="104">
                  <c:v>2.4513200000000012E-4</c:v>
                </c:pt>
                <c:pt idx="105">
                  <c:v>4.9745900000000033E-4</c:v>
                </c:pt>
                <c:pt idx="106">
                  <c:v>4.9112200000001104E-4</c:v>
                </c:pt>
                <c:pt idx="107">
                  <c:v>5.1449099999999995E-4</c:v>
                </c:pt>
                <c:pt idx="108">
                  <c:v>4.2957700000000124E-4</c:v>
                </c:pt>
                <c:pt idx="109">
                  <c:v>1.1411950000000041E-3</c:v>
                </c:pt>
                <c:pt idx="110">
                  <c:v>5.4034800000000668E-4</c:v>
                </c:pt>
                <c:pt idx="111">
                  <c:v>6.75244000000008E-4</c:v>
                </c:pt>
                <c:pt idx="112">
                  <c:v>4.9112200000001104E-4</c:v>
                </c:pt>
                <c:pt idx="113">
                  <c:v>4.0926800000000012E-4</c:v>
                </c:pt>
                <c:pt idx="114">
                  <c:v>4.4513300000000776E-4</c:v>
                </c:pt>
                <c:pt idx="115">
                  <c:v>6.3467100000000679E-4</c:v>
                </c:pt>
                <c:pt idx="116">
                  <c:v>5.2631599999999998E-4</c:v>
                </c:pt>
                <c:pt idx="117">
                  <c:v>2.3562049999999997E-3</c:v>
                </c:pt>
                <c:pt idx="118">
                  <c:v>2.0822369999999998E-3</c:v>
                </c:pt>
                <c:pt idx="119">
                  <c:v>6.1357900000001117E-6</c:v>
                </c:pt>
                <c:pt idx="120">
                  <c:v>0</c:v>
                </c:pt>
                <c:pt idx="121">
                  <c:v>1.3866640000000001E-3</c:v>
                </c:pt>
                <c:pt idx="122">
                  <c:v>1.6766410000000184E-3</c:v>
                </c:pt>
                <c:pt idx="123">
                  <c:v>4.2365800000000876E-7</c:v>
                </c:pt>
                <c:pt idx="124">
                  <c:v>7.9525300000001009E-6</c:v>
                </c:pt>
                <c:pt idx="125">
                  <c:v>0</c:v>
                </c:pt>
                <c:pt idx="126">
                  <c:v>0</c:v>
                </c:pt>
                <c:pt idx="127">
                  <c:v>0</c:v>
                </c:pt>
                <c:pt idx="128">
                  <c:v>9.4983600000000023E-5</c:v>
                </c:pt>
                <c:pt idx="129">
                  <c:v>5.372750000000079E-5</c:v>
                </c:pt>
                <c:pt idx="130">
                  <c:v>5.9022400000001104E-4</c:v>
                </c:pt>
                <c:pt idx="131">
                  <c:v>5.734970000000144E-9</c:v>
                </c:pt>
                <c:pt idx="132">
                  <c:v>4.8665900000000596E-6</c:v>
                </c:pt>
                <c:pt idx="133">
                  <c:v>3.7444900000000881E-6</c:v>
                </c:pt>
                <c:pt idx="134">
                  <c:v>0</c:v>
                </c:pt>
                <c:pt idx="135">
                  <c:v>2.9000599999999999E-4</c:v>
                </c:pt>
                <c:pt idx="136">
                  <c:v>6.2868500000001101E-5</c:v>
                </c:pt>
                <c:pt idx="137">
                  <c:v>1.3101600000000198E-5</c:v>
                </c:pt>
                <c:pt idx="138">
                  <c:v>3.5035500000000698E-5</c:v>
                </c:pt>
                <c:pt idx="139">
                  <c:v>4.7288600000000766E-5</c:v>
                </c:pt>
                <c:pt idx="140">
                  <c:v>4.8290300000000014E-5</c:v>
                </c:pt>
                <c:pt idx="141">
                  <c:v>4.8322600000000934E-4</c:v>
                </c:pt>
                <c:pt idx="142">
                  <c:v>5.8026470000000704E-3</c:v>
                </c:pt>
                <c:pt idx="143">
                  <c:v>7.5415980000000877E-3</c:v>
                </c:pt>
                <c:pt idx="144">
                  <c:v>9.3828440000001852E-3</c:v>
                </c:pt>
                <c:pt idx="145">
                  <c:v>6.9693110000000709E-3</c:v>
                </c:pt>
                <c:pt idx="146">
                  <c:v>5.4108300000000114E-3</c:v>
                </c:pt>
                <c:pt idx="147">
                  <c:v>2.2227440000000052E-3</c:v>
                </c:pt>
                <c:pt idx="148">
                  <c:v>3.0735240000000505E-3</c:v>
                </c:pt>
                <c:pt idx="149">
                  <c:v>9.1707500000000226E-3</c:v>
                </c:pt>
                <c:pt idx="150">
                  <c:v>2.0958435999999997E-2</c:v>
                </c:pt>
                <c:pt idx="151">
                  <c:v>2.2439488000000011E-2</c:v>
                </c:pt>
                <c:pt idx="152">
                  <c:v>4.5057010000000034E-3</c:v>
                </c:pt>
                <c:pt idx="153">
                  <c:v>9.4060600000001594E-6</c:v>
                </c:pt>
                <c:pt idx="154">
                  <c:v>0</c:v>
                </c:pt>
                <c:pt idx="155">
                  <c:v>5.2499700000000957E-5</c:v>
                </c:pt>
                <c:pt idx="156">
                  <c:v>5.4422030000000994E-3</c:v>
                </c:pt>
                <c:pt idx="157">
                  <c:v>8.5782719999999996E-3</c:v>
                </c:pt>
                <c:pt idx="158">
                  <c:v>2.8071456000000002E-2</c:v>
                </c:pt>
                <c:pt idx="159">
                  <c:v>3.6793636000000005E-2</c:v>
                </c:pt>
                <c:pt idx="160">
                  <c:v>1.160287500000028E-2</c:v>
                </c:pt>
                <c:pt idx="161">
                  <c:v>6.7572300000000134E-4</c:v>
                </c:pt>
                <c:pt idx="162">
                  <c:v>3.0126600000000001E-4</c:v>
                </c:pt>
                <c:pt idx="163">
                  <c:v>1.6279700000000209E-5</c:v>
                </c:pt>
                <c:pt idx="164">
                  <c:v>2.7736200000000468E-4</c:v>
                </c:pt>
                <c:pt idx="165">
                  <c:v>2.1371600000000358E-4</c:v>
                </c:pt>
                <c:pt idx="166">
                  <c:v>4.5926700000000034E-4</c:v>
                </c:pt>
                <c:pt idx="167">
                  <c:v>8.2329400000000046E-5</c:v>
                </c:pt>
                <c:pt idx="168">
                  <c:v>0</c:v>
                </c:pt>
                <c:pt idx="169">
                  <c:v>2.3994200000000012E-5</c:v>
                </c:pt>
                <c:pt idx="170">
                  <c:v>2.3080840000000266E-3</c:v>
                </c:pt>
                <c:pt idx="171">
                  <c:v>3.5504870000000288E-3</c:v>
                </c:pt>
                <c:pt idx="172">
                  <c:v>8.0522180000000068E-3</c:v>
                </c:pt>
                <c:pt idx="173">
                  <c:v>7.1868349999999999E-3</c:v>
                </c:pt>
                <c:pt idx="174">
                  <c:v>3.109113000000044E-3</c:v>
                </c:pt>
                <c:pt idx="175">
                  <c:v>1.3665500000000312E-5</c:v>
                </c:pt>
                <c:pt idx="176">
                  <c:v>7.1415400000001132E-5</c:v>
                </c:pt>
                <c:pt idx="177">
                  <c:v>1.3785350000000169E-3</c:v>
                </c:pt>
                <c:pt idx="178">
                  <c:v>4.60412E-4</c:v>
                </c:pt>
                <c:pt idx="179">
                  <c:v>9.0686800000001268E-5</c:v>
                </c:pt>
                <c:pt idx="180">
                  <c:v>3.2111200000000528E-4</c:v>
                </c:pt>
                <c:pt idx="181">
                  <c:v>1.0870300000000041E-4</c:v>
                </c:pt>
                <c:pt idx="182">
                  <c:v>7.032540000000084E-4</c:v>
                </c:pt>
                <c:pt idx="183">
                  <c:v>7.3121000000000004E-4</c:v>
                </c:pt>
                <c:pt idx="184">
                  <c:v>2.9221720000000002E-3</c:v>
                </c:pt>
                <c:pt idx="185">
                  <c:v>7.4087350000000534E-3</c:v>
                </c:pt>
                <c:pt idx="186">
                  <c:v>9.4091290000000247E-3</c:v>
                </c:pt>
                <c:pt idx="187">
                  <c:v>9.0028160000000766E-3</c:v>
                </c:pt>
                <c:pt idx="188">
                  <c:v>4.8860800000000084E-4</c:v>
                </c:pt>
                <c:pt idx="189">
                  <c:v>5.9131700000000711E-4</c:v>
                </c:pt>
                <c:pt idx="190">
                  <c:v>1.4430600000000002E-4</c:v>
                </c:pt>
                <c:pt idx="191">
                  <c:v>1.6079927000000001E-2</c:v>
                </c:pt>
                <c:pt idx="192">
                  <c:v>2.2332352000000052E-2</c:v>
                </c:pt>
                <c:pt idx="193">
                  <c:v>7.9591900000000534E-3</c:v>
                </c:pt>
                <c:pt idx="194">
                  <c:v>1.7008140000000001E-3</c:v>
                </c:pt>
                <c:pt idx="195">
                  <c:v>4.5465500000000113E-4</c:v>
                </c:pt>
                <c:pt idx="196">
                  <c:v>1.2047300000000001E-4</c:v>
                </c:pt>
                <c:pt idx="197">
                  <c:v>4.0620099999999997E-4</c:v>
                </c:pt>
                <c:pt idx="198">
                  <c:v>1.8228844000000001E-2</c:v>
                </c:pt>
                <c:pt idx="199">
                  <c:v>2.4729728999999988E-2</c:v>
                </c:pt>
                <c:pt idx="200">
                  <c:v>2.8202728E-2</c:v>
                </c:pt>
                <c:pt idx="201">
                  <c:v>4.6414037000000123E-2</c:v>
                </c:pt>
                <c:pt idx="202">
                  <c:v>5.3896954000000767E-2</c:v>
                </c:pt>
                <c:pt idx="203">
                  <c:v>3.1418161E-2</c:v>
                </c:pt>
                <c:pt idx="204">
                  <c:v>1.1018676E-2</c:v>
                </c:pt>
                <c:pt idx="205">
                  <c:v>8.7787970000000048E-3</c:v>
                </c:pt>
                <c:pt idx="206">
                  <c:v>1.0593055000000001E-2</c:v>
                </c:pt>
                <c:pt idx="207">
                  <c:v>7.493561000000093E-3</c:v>
                </c:pt>
                <c:pt idx="208">
                  <c:v>1.0367819000000021E-2</c:v>
                </c:pt>
                <c:pt idx="209">
                  <c:v>1.5602655000000149E-2</c:v>
                </c:pt>
                <c:pt idx="210">
                  <c:v>8.6299109999999988E-3</c:v>
                </c:pt>
                <c:pt idx="211">
                  <c:v>5.1192890000000034E-3</c:v>
                </c:pt>
                <c:pt idx="212">
                  <c:v>1.4836884999999999E-2</c:v>
                </c:pt>
                <c:pt idx="213">
                  <c:v>1.1304321000000174E-2</c:v>
                </c:pt>
                <c:pt idx="214">
                  <c:v>6.2940290000000534E-3</c:v>
                </c:pt>
                <c:pt idx="215">
                  <c:v>5.1317920000000898E-3</c:v>
                </c:pt>
                <c:pt idx="216">
                  <c:v>2.0768789999999968E-3</c:v>
                </c:pt>
                <c:pt idx="217">
                  <c:v>1.9040330000000233E-3</c:v>
                </c:pt>
                <c:pt idx="218">
                  <c:v>1.978498000000023E-3</c:v>
                </c:pt>
                <c:pt idx="219">
                  <c:v>1.2285235E-2</c:v>
                </c:pt>
                <c:pt idx="220">
                  <c:v>7.4294720000000957E-3</c:v>
                </c:pt>
                <c:pt idx="221">
                  <c:v>6.4602710000000842E-3</c:v>
                </c:pt>
                <c:pt idx="222">
                  <c:v>4.8045199999999986E-4</c:v>
                </c:pt>
                <c:pt idx="223">
                  <c:v>3.3609100000000461E-4</c:v>
                </c:pt>
                <c:pt idx="224">
                  <c:v>5.2050100000000134E-5</c:v>
                </c:pt>
                <c:pt idx="225">
                  <c:v>4.9690900000001012E-5</c:v>
                </c:pt>
                <c:pt idx="226">
                  <c:v>5.6330700000000867E-5</c:v>
                </c:pt>
                <c:pt idx="227">
                  <c:v>3.0987100000000437E-4</c:v>
                </c:pt>
                <c:pt idx="228">
                  <c:v>5.0082620000000983E-3</c:v>
                </c:pt>
                <c:pt idx="229">
                  <c:v>2.9940380000000001E-3</c:v>
                </c:pt>
                <c:pt idx="230">
                  <c:v>3.7781500000000519E-4</c:v>
                </c:pt>
                <c:pt idx="231">
                  <c:v>4.1814700000000114E-4</c:v>
                </c:pt>
                <c:pt idx="232">
                  <c:v>1.7509220000000041E-3</c:v>
                </c:pt>
                <c:pt idx="233">
                  <c:v>3.3783509999999999E-3</c:v>
                </c:pt>
                <c:pt idx="234">
                  <c:v>3.1011470000000341E-3</c:v>
                </c:pt>
                <c:pt idx="235">
                  <c:v>4.386369000000093E-3</c:v>
                </c:pt>
                <c:pt idx="236">
                  <c:v>8.2720650000000003E-3</c:v>
                </c:pt>
                <c:pt idx="237">
                  <c:v>3.142934000000049E-3</c:v>
                </c:pt>
                <c:pt idx="238">
                  <c:v>5.4468070000000778E-3</c:v>
                </c:pt>
                <c:pt idx="239">
                  <c:v>5.9742510000000831E-3</c:v>
                </c:pt>
                <c:pt idx="240">
                  <c:v>7.6747000000000132E-4</c:v>
                </c:pt>
                <c:pt idx="241">
                  <c:v>9.8445500000000278E-4</c:v>
                </c:pt>
                <c:pt idx="242">
                  <c:v>1.507434E-3</c:v>
                </c:pt>
                <c:pt idx="243">
                  <c:v>1.0902840000000021E-3</c:v>
                </c:pt>
                <c:pt idx="244">
                  <c:v>1.1254600000000023E-4</c:v>
                </c:pt>
                <c:pt idx="245">
                  <c:v>0</c:v>
                </c:pt>
                <c:pt idx="246">
                  <c:v>5.8834400000000811E-4</c:v>
                </c:pt>
                <c:pt idx="247">
                  <c:v>2.0468599999999999E-5</c:v>
                </c:pt>
                <c:pt idx="248">
                  <c:v>1.0570300000000001E-4</c:v>
                </c:pt>
                <c:pt idx="249">
                  <c:v>9.8091700000001248E-5</c:v>
                </c:pt>
                <c:pt idx="250">
                  <c:v>2.2000700000000421E-4</c:v>
                </c:pt>
                <c:pt idx="251">
                  <c:v>4.6914700000000032E-4</c:v>
                </c:pt>
                <c:pt idx="252">
                  <c:v>0</c:v>
                </c:pt>
                <c:pt idx="253">
                  <c:v>5.001420000000129E-7</c:v>
                </c:pt>
                <c:pt idx="254">
                  <c:v>4.4892600000001446E-4</c:v>
                </c:pt>
                <c:pt idx="255">
                  <c:v>3.963321000000063E-3</c:v>
                </c:pt>
                <c:pt idx="256">
                  <c:v>4.1263360000000004E-3</c:v>
                </c:pt>
                <c:pt idx="257">
                  <c:v>6.4388800000000825E-4</c:v>
                </c:pt>
                <c:pt idx="258">
                  <c:v>6.7205200000000534E-5</c:v>
                </c:pt>
                <c:pt idx="259">
                  <c:v>4.2089000000000113E-4</c:v>
                </c:pt>
                <c:pt idx="260">
                  <c:v>2.7671500000000637E-4</c:v>
                </c:pt>
                <c:pt idx="261">
                  <c:v>0</c:v>
                </c:pt>
                <c:pt idx="262">
                  <c:v>4.3683000000000103E-5</c:v>
                </c:pt>
                <c:pt idx="263">
                  <c:v>1.0321890000000021E-3</c:v>
                </c:pt>
                <c:pt idx="264">
                  <c:v>1.7776580000000146E-3</c:v>
                </c:pt>
                <c:pt idx="265">
                  <c:v>1.9510750000000243E-3</c:v>
                </c:pt>
                <c:pt idx="266">
                  <c:v>2.9427880000000052E-3</c:v>
                </c:pt>
                <c:pt idx="267">
                  <c:v>1.7842680000000146E-3</c:v>
                </c:pt>
                <c:pt idx="268">
                  <c:v>6.2698410000000745E-3</c:v>
                </c:pt>
                <c:pt idx="269">
                  <c:v>3.5677580000000337E-3</c:v>
                </c:pt>
                <c:pt idx="270">
                  <c:v>6.2102100000000133E-4</c:v>
                </c:pt>
                <c:pt idx="271">
                  <c:v>7.1303100000000123E-4</c:v>
                </c:pt>
                <c:pt idx="272">
                  <c:v>1.5489800000000208E-4</c:v>
                </c:pt>
                <c:pt idx="273">
                  <c:v>1.2164700000000131E-4</c:v>
                </c:pt>
                <c:pt idx="274">
                  <c:v>7.1010400000001437E-6</c:v>
                </c:pt>
                <c:pt idx="275">
                  <c:v>2.0463400000000006E-4</c:v>
                </c:pt>
                <c:pt idx="276">
                  <c:v>6.8069400000000534E-4</c:v>
                </c:pt>
                <c:pt idx="277">
                  <c:v>4.9158100000000037E-4</c:v>
                </c:pt>
                <c:pt idx="278">
                  <c:v>6.4877600000001127E-4</c:v>
                </c:pt>
                <c:pt idx="279">
                  <c:v>2.66829100000005E-3</c:v>
                </c:pt>
                <c:pt idx="280">
                  <c:v>5.3516200000000927E-4</c:v>
                </c:pt>
                <c:pt idx="281">
                  <c:v>1.6493020000000181E-3</c:v>
                </c:pt>
                <c:pt idx="282">
                  <c:v>3.1580689999999999E-3</c:v>
                </c:pt>
                <c:pt idx="283">
                  <c:v>2.6796720000000001E-3</c:v>
                </c:pt>
                <c:pt idx="284">
                  <c:v>1.7875330000000041E-3</c:v>
                </c:pt>
                <c:pt idx="285">
                  <c:v>1.3469410000000021E-3</c:v>
                </c:pt>
                <c:pt idx="286">
                  <c:v>8.5397600000000043E-4</c:v>
                </c:pt>
                <c:pt idx="287">
                  <c:v>0</c:v>
                </c:pt>
                <c:pt idx="288">
                  <c:v>3.8672700000000684E-5</c:v>
                </c:pt>
                <c:pt idx="289">
                  <c:v>1.6893600000000202E-4</c:v>
                </c:pt>
                <c:pt idx="290">
                  <c:v>1.2342990000000001E-3</c:v>
                </c:pt>
                <c:pt idx="291">
                  <c:v>2.3282320000000052E-3</c:v>
                </c:pt>
                <c:pt idx="292">
                  <c:v>1.5755930000000001E-3</c:v>
                </c:pt>
                <c:pt idx="293">
                  <c:v>2.4053500000000016E-4</c:v>
                </c:pt>
                <c:pt idx="294">
                  <c:v>5.7827900000000825E-4</c:v>
                </c:pt>
                <c:pt idx="295">
                  <c:v>2.4948700000000001E-4</c:v>
                </c:pt>
                <c:pt idx="296">
                  <c:v>6.8528700000000014E-4</c:v>
                </c:pt>
                <c:pt idx="297">
                  <c:v>2.9420100000000012E-4</c:v>
                </c:pt>
                <c:pt idx="298">
                  <c:v>2.6569899999999999E-4</c:v>
                </c:pt>
                <c:pt idx="299">
                  <c:v>3.7546700000000438E-4</c:v>
                </c:pt>
                <c:pt idx="300">
                  <c:v>2.5856800000000052E-4</c:v>
                </c:pt>
                <c:pt idx="301">
                  <c:v>3.2842900000000632E-4</c:v>
                </c:pt>
                <c:pt idx="302">
                  <c:v>4.3112500000000534E-4</c:v>
                </c:pt>
                <c:pt idx="303">
                  <c:v>1.423332E-3</c:v>
                </c:pt>
                <c:pt idx="304">
                  <c:v>2.0529060000000002E-3</c:v>
                </c:pt>
                <c:pt idx="305">
                  <c:v>6.7243200000000113E-4</c:v>
                </c:pt>
                <c:pt idx="306">
                  <c:v>2.8652600000000005E-4</c:v>
                </c:pt>
                <c:pt idx="307">
                  <c:v>6.1771899999999997E-4</c:v>
                </c:pt>
                <c:pt idx="308">
                  <c:v>5.9756000000001249E-4</c:v>
                </c:pt>
                <c:pt idx="309">
                  <c:v>7.1872200000000779E-4</c:v>
                </c:pt>
                <c:pt idx="310">
                  <c:v>1.6306510000000188E-3</c:v>
                </c:pt>
                <c:pt idx="311">
                  <c:v>9.6930500000000247E-5</c:v>
                </c:pt>
                <c:pt idx="312">
                  <c:v>2.0671100000000533E-4</c:v>
                </c:pt>
                <c:pt idx="313">
                  <c:v>5.2662100000000839E-5</c:v>
                </c:pt>
                <c:pt idx="314">
                  <c:v>5.1368700000000808E-5</c:v>
                </c:pt>
                <c:pt idx="315">
                  <c:v>8.2904100000000066E-5</c:v>
                </c:pt>
                <c:pt idx="316">
                  <c:v>2.7641000000000612E-4</c:v>
                </c:pt>
                <c:pt idx="317">
                  <c:v>2.3903150000000001E-3</c:v>
                </c:pt>
                <c:pt idx="318">
                  <c:v>2.2351710000000327E-3</c:v>
                </c:pt>
                <c:pt idx="319">
                  <c:v>2.709468E-3</c:v>
                </c:pt>
                <c:pt idx="320">
                  <c:v>3.2537540000000466E-3</c:v>
                </c:pt>
                <c:pt idx="321">
                  <c:v>2.6406540000000092E-3</c:v>
                </c:pt>
                <c:pt idx="322">
                  <c:v>5.7983800000000114E-4</c:v>
                </c:pt>
                <c:pt idx="323">
                  <c:v>6.2628800000000002E-4</c:v>
                </c:pt>
                <c:pt idx="324">
                  <c:v>6.467570000000003E-4</c:v>
                </c:pt>
                <c:pt idx="325">
                  <c:v>7.9462100000001357E-4</c:v>
                </c:pt>
                <c:pt idx="326">
                  <c:v>1.5389920000000001E-3</c:v>
                </c:pt>
                <c:pt idx="327">
                  <c:v>7.7695700000000845E-4</c:v>
                </c:pt>
                <c:pt idx="328">
                  <c:v>3.3984400000000001E-4</c:v>
                </c:pt>
                <c:pt idx="329">
                  <c:v>2.0159500000000002E-4</c:v>
                </c:pt>
                <c:pt idx="330">
                  <c:v>3.8780400000000006E-4</c:v>
                </c:pt>
                <c:pt idx="331">
                  <c:v>4.4779000000000124E-4</c:v>
                </c:pt>
                <c:pt idx="332">
                  <c:v>1.7296730000000001E-3</c:v>
                </c:pt>
                <c:pt idx="333">
                  <c:v>3.0122800000000001E-4</c:v>
                </c:pt>
                <c:pt idx="334">
                  <c:v>2.2313700000000338E-4</c:v>
                </c:pt>
                <c:pt idx="335">
                  <c:v>2.1177900000000452E-4</c:v>
                </c:pt>
                <c:pt idx="336">
                  <c:v>0</c:v>
                </c:pt>
                <c:pt idx="337">
                  <c:v>0</c:v>
                </c:pt>
                <c:pt idx="338">
                  <c:v>8.9970100000000245E-5</c:v>
                </c:pt>
                <c:pt idx="339">
                  <c:v>4.5049200000000023E-5</c:v>
                </c:pt>
                <c:pt idx="340">
                  <c:v>1.5179400000000194E-6</c:v>
                </c:pt>
                <c:pt idx="341">
                  <c:v>1.3205400000000245E-5</c:v>
                </c:pt>
                <c:pt idx="342">
                  <c:v>5.927610000000065E-5</c:v>
                </c:pt>
                <c:pt idx="343">
                  <c:v>0</c:v>
                </c:pt>
                <c:pt idx="344">
                  <c:v>4.6829000000000002E-5</c:v>
                </c:pt>
                <c:pt idx="345">
                  <c:v>8.2880900000000001E-4</c:v>
                </c:pt>
                <c:pt idx="346">
                  <c:v>1.4112570000000021E-3</c:v>
                </c:pt>
                <c:pt idx="347">
                  <c:v>4.2830400000000858E-4</c:v>
                </c:pt>
                <c:pt idx="348">
                  <c:v>6.1488000000000102E-4</c:v>
                </c:pt>
                <c:pt idx="349">
                  <c:v>3.2245100000000663E-4</c:v>
                </c:pt>
                <c:pt idx="350">
                  <c:v>2.8192100000000008E-4</c:v>
                </c:pt>
                <c:pt idx="351">
                  <c:v>4.1377800000000523E-7</c:v>
                </c:pt>
                <c:pt idx="352">
                  <c:v>2.1232200000000477E-4</c:v>
                </c:pt>
                <c:pt idx="353">
                  <c:v>5.0592000000000887E-4</c:v>
                </c:pt>
                <c:pt idx="354">
                  <c:v>1.5490490000000061E-3</c:v>
                </c:pt>
                <c:pt idx="355">
                  <c:v>1.499968E-3</c:v>
                </c:pt>
                <c:pt idx="356">
                  <c:v>8.9076600000001389E-6</c:v>
                </c:pt>
                <c:pt idx="357">
                  <c:v>6.3361000000001008E-5</c:v>
                </c:pt>
                <c:pt idx="358">
                  <c:v>0</c:v>
                </c:pt>
                <c:pt idx="359">
                  <c:v>0</c:v>
                </c:pt>
                <c:pt idx="360">
                  <c:v>9.7031800000001381E-6</c:v>
                </c:pt>
                <c:pt idx="361">
                  <c:v>5.4479100000000032E-5</c:v>
                </c:pt>
                <c:pt idx="362">
                  <c:v>1.6479700000000179E-4</c:v>
                </c:pt>
                <c:pt idx="363">
                  <c:v>1.49932E-4</c:v>
                </c:pt>
                <c:pt idx="364">
                  <c:v>1.4808000000000003E-4</c:v>
                </c:pt>
              </c:numCache>
            </c:numRef>
          </c:val>
        </c:ser>
        <c:marker val="1"/>
        <c:axId val="48982656"/>
        <c:axId val="48980736"/>
      </c:lineChart>
      <c:dateAx>
        <c:axId val="48960640"/>
        <c:scaling>
          <c:orientation val="minMax"/>
        </c:scaling>
        <c:axPos val="b"/>
        <c:numFmt formatCode="m/d/yyyy" sourceLinked="1"/>
        <c:majorTickMark val="none"/>
        <c:tickLblPos val="nextTo"/>
        <c:spPr>
          <a:solidFill>
            <a:srgbClr val="FFFFFF"/>
          </a:solidFill>
        </c:spPr>
        <c:crossAx val="48962176"/>
        <c:crosses val="autoZero"/>
        <c:auto val="1"/>
        <c:lblOffset val="100"/>
      </c:dateAx>
      <c:valAx>
        <c:axId val="48962176"/>
        <c:scaling>
          <c:orientation val="minMax"/>
        </c:scaling>
        <c:axPos val="l"/>
        <c:majorGridlines/>
        <c:title>
          <c:tx>
            <c:rich>
              <a:bodyPr rot="-5400000" vert="horz"/>
              <a:lstStyle/>
              <a:p>
                <a:pPr>
                  <a:defRPr/>
                </a:pPr>
                <a:r>
                  <a:rPr lang="en-US" dirty="0"/>
                  <a:t>All Oil Heat Input Distribution (Fraction of Annual Value)</a:t>
                </a:r>
              </a:p>
            </c:rich>
          </c:tx>
          <c:layout/>
        </c:title>
        <c:numFmt formatCode="#,##0.000000" sourceLinked="1"/>
        <c:majorTickMark val="none"/>
        <c:tickLblPos val="nextTo"/>
        <c:crossAx val="48960640"/>
        <c:crosses val="autoZero"/>
        <c:crossBetween val="between"/>
      </c:valAx>
      <c:valAx>
        <c:axId val="48980736"/>
        <c:scaling>
          <c:orientation val="minMax"/>
        </c:scaling>
        <c:axPos val="r"/>
        <c:title>
          <c:tx>
            <c:rich>
              <a:bodyPr rot="-5400000" vert="horz"/>
              <a:lstStyle/>
              <a:p>
                <a:pPr>
                  <a:defRPr/>
                </a:pPr>
                <a:r>
                  <a:rPr lang="en-US" dirty="0"/>
                  <a:t>Peak Oil</a:t>
                </a:r>
                <a:r>
                  <a:rPr lang="en-US" baseline="0" dirty="0"/>
                  <a:t> </a:t>
                </a:r>
                <a:r>
                  <a:rPr lang="en-US" dirty="0"/>
                  <a:t>Heat Input Distribution </a:t>
                </a:r>
                <a:r>
                  <a:rPr lang="en-US" dirty="0" smtClean="0"/>
                  <a:t>(Fraction </a:t>
                </a:r>
                <a:r>
                  <a:rPr lang="en-US" dirty="0"/>
                  <a:t>of </a:t>
                </a:r>
                <a:r>
                  <a:rPr lang="en-US" dirty="0" smtClean="0"/>
                  <a:t>Annual </a:t>
                </a:r>
                <a:r>
                  <a:rPr lang="en-US" dirty="0"/>
                  <a:t>Value)</a:t>
                </a:r>
              </a:p>
            </c:rich>
          </c:tx>
          <c:layout/>
        </c:title>
        <c:numFmt formatCode="#,##0.000000" sourceLinked="1"/>
        <c:tickLblPos val="nextTo"/>
        <c:crossAx val="48982656"/>
        <c:crosses val="max"/>
        <c:crossBetween val="between"/>
      </c:valAx>
      <c:catAx>
        <c:axId val="48982656"/>
        <c:scaling>
          <c:orientation val="minMax"/>
        </c:scaling>
        <c:delete val="1"/>
        <c:axPos val="b"/>
        <c:tickLblPos val="none"/>
        <c:crossAx val="48980736"/>
        <c:crosses val="autoZero"/>
        <c:auto val="1"/>
        <c:lblAlgn val="ctr"/>
        <c:lblOffset val="100"/>
      </c:catAx>
    </c:plotArea>
    <c:legend>
      <c:legendPos val="b"/>
      <c:layout/>
    </c:legend>
    <c:plotVisOnly val="1"/>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smtClean="0"/>
              <a:t>MANEVU+VA All Gas </a:t>
            </a:r>
            <a:r>
              <a:rPr lang="en-US" baseline="0" dirty="0" smtClean="0"/>
              <a:t>and </a:t>
            </a:r>
            <a:r>
              <a:rPr lang="en-US" baseline="0" dirty="0"/>
              <a:t>Peak </a:t>
            </a:r>
            <a:r>
              <a:rPr lang="en-US" baseline="0" dirty="0" smtClean="0"/>
              <a:t>Gas </a:t>
            </a:r>
            <a:r>
              <a:rPr lang="en-US" dirty="0" smtClean="0"/>
              <a:t>Temporal</a:t>
            </a:r>
            <a:r>
              <a:rPr lang="en-US" baseline="0" dirty="0" smtClean="0"/>
              <a:t> Profiles</a:t>
            </a:r>
            <a:endParaRPr lang="en-US" dirty="0"/>
          </a:p>
        </c:rich>
      </c:tx>
      <c:layout/>
    </c:title>
    <c:plotArea>
      <c:layout/>
      <c:lineChart>
        <c:grouping val="standard"/>
        <c:ser>
          <c:idx val="1"/>
          <c:order val="0"/>
          <c:tx>
            <c:strRef>
              <c:f>'HI Temporal Data - Base'!$D$3</c:f>
              <c:strCache>
                <c:ptCount val="1"/>
                <c:pt idx="0">
                  <c:v>All Gas</c:v>
                </c:pt>
              </c:strCache>
            </c:strRef>
          </c:tx>
          <c:spPr>
            <a:ln>
              <a:solidFill>
                <a:schemeClr val="accent3"/>
              </a:solidFill>
            </a:ln>
          </c:spPr>
          <c:marker>
            <c:symbol val="none"/>
          </c:marker>
          <c:cat>
            <c:numRef>
              <c:f>'HI Temporal Data - Base'!$A$4:$A$368</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'HI Temporal Data - Base'!$D$4:$D$368</c:f>
              <c:numCache>
                <c:formatCode>#,##0.000000</c:formatCode>
                <c:ptCount val="365"/>
                <c:pt idx="0">
                  <c:v>1.3419690470128918E-3</c:v>
                </c:pt>
                <c:pt idx="1">
                  <c:v>1.4951865602267401E-3</c:v>
                </c:pt>
                <c:pt idx="2">
                  <c:v>2.3836462654413348E-3</c:v>
                </c:pt>
                <c:pt idx="3">
                  <c:v>2.4220117116964496E-3</c:v>
                </c:pt>
                <c:pt idx="4">
                  <c:v>2.5123652100465421E-3</c:v>
                </c:pt>
                <c:pt idx="5">
                  <c:v>2.7750567128668802E-3</c:v>
                </c:pt>
                <c:pt idx="6">
                  <c:v>2.6149396067340212E-3</c:v>
                </c:pt>
                <c:pt idx="7">
                  <c:v>2.3213026015768811E-3</c:v>
                </c:pt>
                <c:pt idx="8">
                  <c:v>2.1973240816025677E-3</c:v>
                </c:pt>
                <c:pt idx="9">
                  <c:v>2.6393331359176211E-3</c:v>
                </c:pt>
                <c:pt idx="10">
                  <c:v>2.4698780572866802E-3</c:v>
                </c:pt>
                <c:pt idx="11">
                  <c:v>2.2408251801467201E-3</c:v>
                </c:pt>
                <c:pt idx="12">
                  <c:v>2.3363165856312182E-3</c:v>
                </c:pt>
                <c:pt idx="13">
                  <c:v>2.3945172546769628E-3</c:v>
                </c:pt>
                <c:pt idx="14">
                  <c:v>1.9385496166057583E-3</c:v>
                </c:pt>
                <c:pt idx="15">
                  <c:v>1.7464110229188097E-3</c:v>
                </c:pt>
                <c:pt idx="16">
                  <c:v>2.3431259807583549E-3</c:v>
                </c:pt>
                <c:pt idx="17">
                  <c:v>2.2850737008364291E-3</c:v>
                </c:pt>
                <c:pt idx="18">
                  <c:v>2.2000544317910212E-3</c:v>
                </c:pt>
                <c:pt idx="19">
                  <c:v>2.2094548186448052E-3</c:v>
                </c:pt>
                <c:pt idx="20">
                  <c:v>2.3408639203904512E-3</c:v>
                </c:pt>
                <c:pt idx="21">
                  <c:v>2.3799086165505541E-3</c:v>
                </c:pt>
                <c:pt idx="22">
                  <c:v>2.2477033069123911E-3</c:v>
                </c:pt>
                <c:pt idx="23">
                  <c:v>2.7978739950585895E-3</c:v>
                </c:pt>
                <c:pt idx="24">
                  <c:v>2.5042161309238461E-3</c:v>
                </c:pt>
                <c:pt idx="25">
                  <c:v>2.6625532371241916E-3</c:v>
                </c:pt>
                <c:pt idx="26">
                  <c:v>2.5092296592541009E-3</c:v>
                </c:pt>
                <c:pt idx="27">
                  <c:v>2.3322827039558539E-3</c:v>
                </c:pt>
                <c:pt idx="28">
                  <c:v>1.8945252831430541E-3</c:v>
                </c:pt>
                <c:pt idx="29">
                  <c:v>1.8831786469739853E-3</c:v>
                </c:pt>
                <c:pt idx="30">
                  <c:v>2.4575310030776985E-3</c:v>
                </c:pt>
                <c:pt idx="31">
                  <c:v>2.6146458092884467E-3</c:v>
                </c:pt>
                <c:pt idx="32">
                  <c:v>2.3777891608784802E-3</c:v>
                </c:pt>
                <c:pt idx="33">
                  <c:v>2.334904491108927E-3</c:v>
                </c:pt>
                <c:pt idx="34">
                  <c:v>2.2944244266808484E-3</c:v>
                </c:pt>
                <c:pt idx="35">
                  <c:v>2.088060812527986E-3</c:v>
                </c:pt>
                <c:pt idx="36">
                  <c:v>1.7947652790668142E-3</c:v>
                </c:pt>
                <c:pt idx="37">
                  <c:v>2.2554983348506198E-3</c:v>
                </c:pt>
                <c:pt idx="38">
                  <c:v>2.4441294039251682E-3</c:v>
                </c:pt>
                <c:pt idx="39">
                  <c:v>2.6677291959336376E-3</c:v>
                </c:pt>
                <c:pt idx="40">
                  <c:v>2.6040295266568812E-3</c:v>
                </c:pt>
                <c:pt idx="41">
                  <c:v>2.6500906662236252E-3</c:v>
                </c:pt>
                <c:pt idx="42">
                  <c:v>2.2686288694854723E-3</c:v>
                </c:pt>
                <c:pt idx="43">
                  <c:v>2.0873885680383628E-3</c:v>
                </c:pt>
                <c:pt idx="44">
                  <c:v>2.3370830472176263E-3</c:v>
                </c:pt>
                <c:pt idx="45">
                  <c:v>2.6737286862108002E-3</c:v>
                </c:pt>
                <c:pt idx="46">
                  <c:v>2.6174024027437025E-3</c:v>
                </c:pt>
                <c:pt idx="47">
                  <c:v>2.3118641444677965E-3</c:v>
                </c:pt>
                <c:pt idx="48">
                  <c:v>2.0898641260209436E-3</c:v>
                </c:pt>
                <c:pt idx="49">
                  <c:v>1.9855007597884321E-3</c:v>
                </c:pt>
                <c:pt idx="50">
                  <c:v>2.1470327753505157E-3</c:v>
                </c:pt>
                <c:pt idx="51">
                  <c:v>2.4949551523004002E-3</c:v>
                </c:pt>
                <c:pt idx="52">
                  <c:v>2.8906308240127772E-3</c:v>
                </c:pt>
                <c:pt idx="53">
                  <c:v>2.6200207598511696E-3</c:v>
                </c:pt>
                <c:pt idx="54">
                  <c:v>2.5038850044420092E-3</c:v>
                </c:pt>
                <c:pt idx="55">
                  <c:v>2.4792225461415652E-3</c:v>
                </c:pt>
                <c:pt idx="56">
                  <c:v>2.2836175260136432E-3</c:v>
                </c:pt>
                <c:pt idx="57">
                  <c:v>2.0388642953631589E-3</c:v>
                </c:pt>
                <c:pt idx="58">
                  <c:v>2.2899729613328652E-3</c:v>
                </c:pt>
                <c:pt idx="59">
                  <c:v>2.4190052869602807E-3</c:v>
                </c:pt>
                <c:pt idx="60">
                  <c:v>2.3863004220328206E-3</c:v>
                </c:pt>
                <c:pt idx="61">
                  <c:v>2.6398538897099981E-3</c:v>
                </c:pt>
                <c:pt idx="62">
                  <c:v>2.5039927094683756E-3</c:v>
                </c:pt>
                <c:pt idx="63">
                  <c:v>1.8165526935326841E-3</c:v>
                </c:pt>
                <c:pt idx="64">
                  <c:v>1.8436682011779483E-3</c:v>
                </c:pt>
                <c:pt idx="65">
                  <c:v>2.4174959945393354E-3</c:v>
                </c:pt>
                <c:pt idx="66">
                  <c:v>2.416130058650514E-3</c:v>
                </c:pt>
                <c:pt idx="67">
                  <c:v>2.4595909953348343E-3</c:v>
                </c:pt>
                <c:pt idx="68">
                  <c:v>2.4535645358342499E-3</c:v>
                </c:pt>
                <c:pt idx="69">
                  <c:v>2.3493540750518052E-3</c:v>
                </c:pt>
                <c:pt idx="70">
                  <c:v>1.9922843044882731E-3</c:v>
                </c:pt>
                <c:pt idx="71">
                  <c:v>1.9522370661682659E-3</c:v>
                </c:pt>
                <c:pt idx="72">
                  <c:v>2.5430470315217202E-3</c:v>
                </c:pt>
                <c:pt idx="73">
                  <c:v>2.4600750378840392E-3</c:v>
                </c:pt>
                <c:pt idx="74">
                  <c:v>2.3302662246381467E-3</c:v>
                </c:pt>
                <c:pt idx="75">
                  <c:v>2.1702159045268628E-3</c:v>
                </c:pt>
                <c:pt idx="76">
                  <c:v>2.0738394616600592E-3</c:v>
                </c:pt>
                <c:pt idx="77">
                  <c:v>1.8683259812385363E-3</c:v>
                </c:pt>
                <c:pt idx="78">
                  <c:v>1.897506807698612E-3</c:v>
                </c:pt>
                <c:pt idx="79">
                  <c:v>2.3788589250320928E-3</c:v>
                </c:pt>
                <c:pt idx="80">
                  <c:v>2.2828284290456287E-3</c:v>
                </c:pt>
                <c:pt idx="81">
                  <c:v>2.3896788544314992E-3</c:v>
                </c:pt>
                <c:pt idx="82">
                  <c:v>2.4732946435517492E-3</c:v>
                </c:pt>
                <c:pt idx="83">
                  <c:v>2.4385165446257212E-3</c:v>
                </c:pt>
                <c:pt idx="84">
                  <c:v>2.1706862640539092E-3</c:v>
                </c:pt>
                <c:pt idx="85">
                  <c:v>2.1231271819407041E-3</c:v>
                </c:pt>
                <c:pt idx="86">
                  <c:v>2.4870919640661167E-3</c:v>
                </c:pt>
                <c:pt idx="87">
                  <c:v>2.3252998317312592E-3</c:v>
                </c:pt>
                <c:pt idx="88">
                  <c:v>2.3820672353943892E-3</c:v>
                </c:pt>
                <c:pt idx="89">
                  <c:v>2.4561485513430875E-3</c:v>
                </c:pt>
                <c:pt idx="90">
                  <c:v>2.3994256095389997E-3</c:v>
                </c:pt>
                <c:pt idx="91">
                  <c:v>1.9627766953417961E-3</c:v>
                </c:pt>
                <c:pt idx="92">
                  <c:v>1.9173573771067509E-3</c:v>
                </c:pt>
                <c:pt idx="93">
                  <c:v>2.302908251451425E-3</c:v>
                </c:pt>
                <c:pt idx="94">
                  <c:v>2.3093901226731448E-3</c:v>
                </c:pt>
                <c:pt idx="95">
                  <c:v>2.3944403437498028E-3</c:v>
                </c:pt>
                <c:pt idx="96">
                  <c:v>2.3774031072154402E-3</c:v>
                </c:pt>
                <c:pt idx="97">
                  <c:v>2.4242449779955442E-3</c:v>
                </c:pt>
                <c:pt idx="98">
                  <c:v>2.09534620031376E-3</c:v>
                </c:pt>
                <c:pt idx="99">
                  <c:v>2.0823383530173523E-3</c:v>
                </c:pt>
                <c:pt idx="100">
                  <c:v>2.4284678658704852E-3</c:v>
                </c:pt>
                <c:pt idx="101">
                  <c:v>2.4022751314183937E-3</c:v>
                </c:pt>
                <c:pt idx="102">
                  <c:v>2.3766100805259665E-3</c:v>
                </c:pt>
                <c:pt idx="103">
                  <c:v>2.2841202742229939E-3</c:v>
                </c:pt>
                <c:pt idx="104">
                  <c:v>2.2239760334077452E-3</c:v>
                </c:pt>
                <c:pt idx="105">
                  <c:v>2.163337647036051E-3</c:v>
                </c:pt>
                <c:pt idx="106">
                  <c:v>1.985517519831663E-3</c:v>
                </c:pt>
                <c:pt idx="107">
                  <c:v>2.4551069641286847E-3</c:v>
                </c:pt>
                <c:pt idx="108">
                  <c:v>2.6695802925042239E-3</c:v>
                </c:pt>
                <c:pt idx="109">
                  <c:v>2.6575834234617642E-3</c:v>
                </c:pt>
                <c:pt idx="110">
                  <c:v>2.4437398618214917E-3</c:v>
                </c:pt>
                <c:pt idx="111">
                  <c:v>2.1802553926974252E-3</c:v>
                </c:pt>
                <c:pt idx="112">
                  <c:v>1.9104025902473112E-3</c:v>
                </c:pt>
                <c:pt idx="113">
                  <c:v>1.8154030595481801E-3</c:v>
                </c:pt>
                <c:pt idx="114">
                  <c:v>2.6822757183153495E-3</c:v>
                </c:pt>
                <c:pt idx="115">
                  <c:v>2.8099815167502862E-3</c:v>
                </c:pt>
                <c:pt idx="116">
                  <c:v>2.8827146887204173E-3</c:v>
                </c:pt>
                <c:pt idx="117">
                  <c:v>2.8416823756600572E-3</c:v>
                </c:pt>
                <c:pt idx="118">
                  <c:v>2.4159569319232767E-3</c:v>
                </c:pt>
                <c:pt idx="119">
                  <c:v>1.9416110036928026E-3</c:v>
                </c:pt>
                <c:pt idx="120">
                  <c:v>1.7354509016009447E-3</c:v>
                </c:pt>
                <c:pt idx="121">
                  <c:v>2.3596195825940493E-3</c:v>
                </c:pt>
                <c:pt idx="122">
                  <c:v>2.6624589908299271E-3</c:v>
                </c:pt>
                <c:pt idx="123">
                  <c:v>2.3951961110788987E-3</c:v>
                </c:pt>
                <c:pt idx="124">
                  <c:v>2.2458069448871979E-3</c:v>
                </c:pt>
                <c:pt idx="125">
                  <c:v>2.0012126310591273E-3</c:v>
                </c:pt>
                <c:pt idx="126">
                  <c:v>1.6407676876024613E-3</c:v>
                </c:pt>
                <c:pt idx="127">
                  <c:v>1.5795092148023879E-3</c:v>
                </c:pt>
                <c:pt idx="128">
                  <c:v>2.1304034826602576E-3</c:v>
                </c:pt>
                <c:pt idx="129">
                  <c:v>2.2147195439038252E-3</c:v>
                </c:pt>
                <c:pt idx="130">
                  <c:v>2.3051500985051192E-3</c:v>
                </c:pt>
                <c:pt idx="131">
                  <c:v>2.4810039740985031E-3</c:v>
                </c:pt>
                <c:pt idx="132">
                  <c:v>2.3380697689637611E-3</c:v>
                </c:pt>
                <c:pt idx="133">
                  <c:v>1.9938078744991491E-3</c:v>
                </c:pt>
                <c:pt idx="134">
                  <c:v>1.8535099384900968E-3</c:v>
                </c:pt>
                <c:pt idx="135">
                  <c:v>2.4774426948509978E-3</c:v>
                </c:pt>
                <c:pt idx="136">
                  <c:v>2.4018098801311489E-3</c:v>
                </c:pt>
                <c:pt idx="137">
                  <c:v>2.4229394783300442E-3</c:v>
                </c:pt>
                <c:pt idx="138">
                  <c:v>2.4354593055780187E-3</c:v>
                </c:pt>
                <c:pt idx="139">
                  <c:v>2.3927850112787597E-3</c:v>
                </c:pt>
                <c:pt idx="140">
                  <c:v>2.1721889412446012E-3</c:v>
                </c:pt>
                <c:pt idx="141">
                  <c:v>2.0228668318151345E-3</c:v>
                </c:pt>
                <c:pt idx="142">
                  <c:v>2.7335892770477344E-3</c:v>
                </c:pt>
                <c:pt idx="143">
                  <c:v>2.9307093620800852E-3</c:v>
                </c:pt>
                <c:pt idx="144">
                  <c:v>2.8602844608705252E-3</c:v>
                </c:pt>
                <c:pt idx="145">
                  <c:v>3.0808692234993692E-3</c:v>
                </c:pt>
                <c:pt idx="146">
                  <c:v>3.0253189916785899E-3</c:v>
                </c:pt>
                <c:pt idx="147">
                  <c:v>2.2904220431632285E-3</c:v>
                </c:pt>
                <c:pt idx="148">
                  <c:v>2.4098521414341332E-3</c:v>
                </c:pt>
                <c:pt idx="149">
                  <c:v>3.1937134688702902E-3</c:v>
                </c:pt>
                <c:pt idx="150">
                  <c:v>4.232157837743381E-3</c:v>
                </c:pt>
                <c:pt idx="151">
                  <c:v>4.2455958681082455E-3</c:v>
                </c:pt>
                <c:pt idx="152">
                  <c:v>2.8291767901686992E-3</c:v>
                </c:pt>
                <c:pt idx="153">
                  <c:v>2.3450480571768607E-3</c:v>
                </c:pt>
                <c:pt idx="154">
                  <c:v>1.9089201130991541E-3</c:v>
                </c:pt>
                <c:pt idx="155">
                  <c:v>1.8812037714757413E-3</c:v>
                </c:pt>
                <c:pt idx="156">
                  <c:v>2.8581850725249692E-3</c:v>
                </c:pt>
                <c:pt idx="157">
                  <c:v>3.3761137203185002E-3</c:v>
                </c:pt>
                <c:pt idx="158">
                  <c:v>4.4722680115382519E-3</c:v>
                </c:pt>
                <c:pt idx="159">
                  <c:v>4.4262801418344273E-3</c:v>
                </c:pt>
                <c:pt idx="160">
                  <c:v>3.7179093177247438E-3</c:v>
                </c:pt>
                <c:pt idx="161">
                  <c:v>2.3323402031735943E-3</c:v>
                </c:pt>
                <c:pt idx="162">
                  <c:v>2.1319288907880951E-3</c:v>
                </c:pt>
                <c:pt idx="163">
                  <c:v>2.3429694714046144E-3</c:v>
                </c:pt>
                <c:pt idx="164">
                  <c:v>2.0599904986861452E-3</c:v>
                </c:pt>
                <c:pt idx="165">
                  <c:v>2.2198946566485806E-3</c:v>
                </c:pt>
                <c:pt idx="166">
                  <c:v>2.6048899929943612E-3</c:v>
                </c:pt>
                <c:pt idx="167">
                  <c:v>2.7904248237537316E-3</c:v>
                </c:pt>
                <c:pt idx="168">
                  <c:v>2.605727754274356E-3</c:v>
                </c:pt>
                <c:pt idx="169">
                  <c:v>2.3959401728546048E-3</c:v>
                </c:pt>
                <c:pt idx="170">
                  <c:v>2.8453159944311942E-3</c:v>
                </c:pt>
                <c:pt idx="171">
                  <c:v>3.5226917341607692E-3</c:v>
                </c:pt>
                <c:pt idx="172">
                  <c:v>3.7070031686962809E-3</c:v>
                </c:pt>
                <c:pt idx="173">
                  <c:v>3.2118996054695042E-3</c:v>
                </c:pt>
                <c:pt idx="174">
                  <c:v>2.8238062842657011E-3</c:v>
                </c:pt>
                <c:pt idx="175">
                  <c:v>2.2491026235357432E-3</c:v>
                </c:pt>
                <c:pt idx="176">
                  <c:v>2.0427099120579892E-3</c:v>
                </c:pt>
                <c:pt idx="177">
                  <c:v>3.1777878272534121E-3</c:v>
                </c:pt>
                <c:pt idx="178">
                  <c:v>3.6762893301436543E-3</c:v>
                </c:pt>
                <c:pt idx="179">
                  <c:v>3.4259430931839075E-3</c:v>
                </c:pt>
                <c:pt idx="180">
                  <c:v>3.2019819446375544E-3</c:v>
                </c:pt>
                <c:pt idx="181">
                  <c:v>2.9495688228138202E-3</c:v>
                </c:pt>
                <c:pt idx="182">
                  <c:v>2.7892040340725729E-3</c:v>
                </c:pt>
                <c:pt idx="183">
                  <c:v>2.7104359665077252E-3</c:v>
                </c:pt>
                <c:pt idx="184">
                  <c:v>2.9782885135105955E-3</c:v>
                </c:pt>
                <c:pt idx="185">
                  <c:v>3.697224157622542E-3</c:v>
                </c:pt>
                <c:pt idx="186">
                  <c:v>3.8846674779974017E-3</c:v>
                </c:pt>
                <c:pt idx="187">
                  <c:v>3.9302910534939452E-3</c:v>
                </c:pt>
                <c:pt idx="188">
                  <c:v>3.6165927829492511E-3</c:v>
                </c:pt>
                <c:pt idx="189">
                  <c:v>3.0115586312499821E-3</c:v>
                </c:pt>
                <c:pt idx="190">
                  <c:v>3.1497985770231234E-3</c:v>
                </c:pt>
                <c:pt idx="191">
                  <c:v>4.5001576325121913E-3</c:v>
                </c:pt>
                <c:pt idx="192">
                  <c:v>4.7791226993078523E-3</c:v>
                </c:pt>
                <c:pt idx="193">
                  <c:v>3.8379169118608202E-3</c:v>
                </c:pt>
                <c:pt idx="194">
                  <c:v>3.0950137961561612E-3</c:v>
                </c:pt>
                <c:pt idx="195">
                  <c:v>3.1377207206808996E-3</c:v>
                </c:pt>
                <c:pt idx="196">
                  <c:v>2.9710845105090792E-3</c:v>
                </c:pt>
                <c:pt idx="197">
                  <c:v>3.3696471233840377E-3</c:v>
                </c:pt>
                <c:pt idx="198">
                  <c:v>4.5480070820253524E-3</c:v>
                </c:pt>
                <c:pt idx="199">
                  <c:v>4.5583950048381843E-3</c:v>
                </c:pt>
                <c:pt idx="200">
                  <c:v>4.6472896966067148E-3</c:v>
                </c:pt>
                <c:pt idx="201">
                  <c:v>5.2816198497139116E-3</c:v>
                </c:pt>
                <c:pt idx="202">
                  <c:v>5.6231037403105194E-3</c:v>
                </c:pt>
                <c:pt idx="203">
                  <c:v>4.8575673438923904E-3</c:v>
                </c:pt>
                <c:pt idx="204">
                  <c:v>4.1452537410226588E-3</c:v>
                </c:pt>
                <c:pt idx="205">
                  <c:v>3.9893881993796941E-3</c:v>
                </c:pt>
                <c:pt idx="206">
                  <c:v>4.0657741602871458E-3</c:v>
                </c:pt>
                <c:pt idx="207">
                  <c:v>3.8968214781680602E-3</c:v>
                </c:pt>
                <c:pt idx="208">
                  <c:v>4.0633300792276873E-3</c:v>
                </c:pt>
                <c:pt idx="209">
                  <c:v>4.3594657196934514E-3</c:v>
                </c:pt>
                <c:pt idx="210">
                  <c:v>3.9449849397680866E-3</c:v>
                </c:pt>
                <c:pt idx="211">
                  <c:v>3.7135311666996198E-3</c:v>
                </c:pt>
                <c:pt idx="212">
                  <c:v>4.7136973680205734E-3</c:v>
                </c:pt>
                <c:pt idx="213">
                  <c:v>4.4806170565497103E-3</c:v>
                </c:pt>
                <c:pt idx="214">
                  <c:v>3.8683900506586589E-3</c:v>
                </c:pt>
                <c:pt idx="215">
                  <c:v>3.8245470942147842E-3</c:v>
                </c:pt>
                <c:pt idx="216">
                  <c:v>3.886855214737024E-3</c:v>
                </c:pt>
                <c:pt idx="217">
                  <c:v>3.3920928491477011E-3</c:v>
                </c:pt>
                <c:pt idx="218">
                  <c:v>3.8250334068716052E-3</c:v>
                </c:pt>
                <c:pt idx="219">
                  <c:v>4.4861226235697405E-3</c:v>
                </c:pt>
                <c:pt idx="220">
                  <c:v>3.9403811038156216E-3</c:v>
                </c:pt>
                <c:pt idx="221">
                  <c:v>3.8754839557638638E-3</c:v>
                </c:pt>
                <c:pt idx="222">
                  <c:v>3.3789847561291352E-3</c:v>
                </c:pt>
                <c:pt idx="223">
                  <c:v>3.1711223009422158E-3</c:v>
                </c:pt>
                <c:pt idx="224">
                  <c:v>2.7750039283859092E-3</c:v>
                </c:pt>
                <c:pt idx="225">
                  <c:v>2.5008299936963652E-3</c:v>
                </c:pt>
                <c:pt idx="226">
                  <c:v>3.010532228076024E-3</c:v>
                </c:pt>
                <c:pt idx="227">
                  <c:v>2.9520430178028838E-3</c:v>
                </c:pt>
                <c:pt idx="228">
                  <c:v>3.4302557050545392E-3</c:v>
                </c:pt>
                <c:pt idx="229">
                  <c:v>3.6905729964938142E-3</c:v>
                </c:pt>
                <c:pt idx="230">
                  <c:v>3.7757512573461981E-3</c:v>
                </c:pt>
                <c:pt idx="231">
                  <c:v>3.3189340575497019E-3</c:v>
                </c:pt>
                <c:pt idx="232">
                  <c:v>3.2258842586344047E-3</c:v>
                </c:pt>
                <c:pt idx="233">
                  <c:v>3.2185691484312197E-3</c:v>
                </c:pt>
                <c:pt idx="234">
                  <c:v>2.9574471857984081E-3</c:v>
                </c:pt>
                <c:pt idx="235">
                  <c:v>3.2504843623013006E-3</c:v>
                </c:pt>
                <c:pt idx="236">
                  <c:v>3.4800084722397002E-3</c:v>
                </c:pt>
                <c:pt idx="237">
                  <c:v>3.7513164813492011E-3</c:v>
                </c:pt>
                <c:pt idx="238">
                  <c:v>3.0132926404348452E-3</c:v>
                </c:pt>
                <c:pt idx="239">
                  <c:v>2.2963913657608292E-3</c:v>
                </c:pt>
                <c:pt idx="240">
                  <c:v>2.6066573749507996E-3</c:v>
                </c:pt>
                <c:pt idx="241">
                  <c:v>2.8076753979800495E-3</c:v>
                </c:pt>
                <c:pt idx="242">
                  <c:v>3.1229250538237232E-3</c:v>
                </c:pt>
                <c:pt idx="243">
                  <c:v>3.2816532880843609E-3</c:v>
                </c:pt>
                <c:pt idx="244">
                  <c:v>3.1727899468060477E-3</c:v>
                </c:pt>
                <c:pt idx="245">
                  <c:v>2.9916884391140127E-3</c:v>
                </c:pt>
                <c:pt idx="246">
                  <c:v>3.0824636990372384E-3</c:v>
                </c:pt>
                <c:pt idx="247">
                  <c:v>2.9728532169714592E-3</c:v>
                </c:pt>
                <c:pt idx="248">
                  <c:v>2.7540192945737312E-3</c:v>
                </c:pt>
                <c:pt idx="249">
                  <c:v>2.7779278820571321E-3</c:v>
                </c:pt>
                <c:pt idx="250">
                  <c:v>3.1795545967254054E-3</c:v>
                </c:pt>
                <c:pt idx="251">
                  <c:v>3.5694804335926911E-3</c:v>
                </c:pt>
                <c:pt idx="252">
                  <c:v>3.0473191705032202E-3</c:v>
                </c:pt>
                <c:pt idx="253">
                  <c:v>2.6698604042732638E-3</c:v>
                </c:pt>
                <c:pt idx="254">
                  <c:v>3.5583764401410341E-3</c:v>
                </c:pt>
                <c:pt idx="255">
                  <c:v>3.745125672959372E-3</c:v>
                </c:pt>
                <c:pt idx="256">
                  <c:v>3.889010302007492E-3</c:v>
                </c:pt>
                <c:pt idx="257">
                  <c:v>3.1193605947002641E-3</c:v>
                </c:pt>
                <c:pt idx="258">
                  <c:v>2.4427463038728132E-3</c:v>
                </c:pt>
                <c:pt idx="259">
                  <c:v>2.0082704546587238E-3</c:v>
                </c:pt>
                <c:pt idx="260">
                  <c:v>1.9175458995563791E-3</c:v>
                </c:pt>
                <c:pt idx="261">
                  <c:v>2.4637980754040412E-3</c:v>
                </c:pt>
                <c:pt idx="262">
                  <c:v>2.7841977168675792E-3</c:v>
                </c:pt>
                <c:pt idx="263">
                  <c:v>2.9840267854720427E-3</c:v>
                </c:pt>
                <c:pt idx="264">
                  <c:v>3.3472174516143683E-3</c:v>
                </c:pt>
                <c:pt idx="265">
                  <c:v>3.1778738179473621E-3</c:v>
                </c:pt>
                <c:pt idx="266">
                  <c:v>2.8058408663601112E-3</c:v>
                </c:pt>
                <c:pt idx="267">
                  <c:v>2.8769069306298777E-3</c:v>
                </c:pt>
                <c:pt idx="268">
                  <c:v>3.5364457109485744E-3</c:v>
                </c:pt>
                <c:pt idx="269">
                  <c:v>3.5149933978095168E-3</c:v>
                </c:pt>
                <c:pt idx="270">
                  <c:v>3.3743538713236192E-3</c:v>
                </c:pt>
                <c:pt idx="271">
                  <c:v>3.2226695341065602E-3</c:v>
                </c:pt>
                <c:pt idx="272">
                  <c:v>2.7763901466013007E-3</c:v>
                </c:pt>
                <c:pt idx="273">
                  <c:v>2.0657369147664252E-3</c:v>
                </c:pt>
                <c:pt idx="274">
                  <c:v>1.9519164322153073E-3</c:v>
                </c:pt>
                <c:pt idx="275">
                  <c:v>2.3768835299506027E-3</c:v>
                </c:pt>
                <c:pt idx="276">
                  <c:v>2.4520408350980527E-3</c:v>
                </c:pt>
                <c:pt idx="277">
                  <c:v>2.4972480678168759E-3</c:v>
                </c:pt>
                <c:pt idx="278">
                  <c:v>2.480210707856657E-3</c:v>
                </c:pt>
                <c:pt idx="279">
                  <c:v>2.5153648350771402E-3</c:v>
                </c:pt>
                <c:pt idx="280">
                  <c:v>2.4467324462669315E-3</c:v>
                </c:pt>
                <c:pt idx="281">
                  <c:v>2.4881716593598492E-3</c:v>
                </c:pt>
                <c:pt idx="282">
                  <c:v>2.959014362977185E-3</c:v>
                </c:pt>
                <c:pt idx="283">
                  <c:v>2.9648670560593554E-3</c:v>
                </c:pt>
                <c:pt idx="284">
                  <c:v>2.8657100260071292E-3</c:v>
                </c:pt>
                <c:pt idx="285">
                  <c:v>2.9498731837913792E-3</c:v>
                </c:pt>
                <c:pt idx="286">
                  <c:v>2.9552066114913642E-3</c:v>
                </c:pt>
                <c:pt idx="287">
                  <c:v>2.2678806868772108E-3</c:v>
                </c:pt>
                <c:pt idx="288">
                  <c:v>2.2360422153848377E-3</c:v>
                </c:pt>
                <c:pt idx="289">
                  <c:v>2.8028612077918695E-3</c:v>
                </c:pt>
                <c:pt idx="290">
                  <c:v>2.8397040913507058E-3</c:v>
                </c:pt>
                <c:pt idx="291">
                  <c:v>2.8701176167644812E-3</c:v>
                </c:pt>
                <c:pt idx="292">
                  <c:v>2.7907007649217849E-3</c:v>
                </c:pt>
                <c:pt idx="293">
                  <c:v>2.8040038927653493E-3</c:v>
                </c:pt>
                <c:pt idx="294">
                  <c:v>2.4051565230604004E-3</c:v>
                </c:pt>
                <c:pt idx="295">
                  <c:v>2.4872492279104279E-3</c:v>
                </c:pt>
                <c:pt idx="296">
                  <c:v>2.81986462629238E-3</c:v>
                </c:pt>
                <c:pt idx="297">
                  <c:v>2.8670882746251992E-3</c:v>
                </c:pt>
                <c:pt idx="298">
                  <c:v>2.8765571973613552E-3</c:v>
                </c:pt>
                <c:pt idx="299">
                  <c:v>2.9035220437845692E-3</c:v>
                </c:pt>
                <c:pt idx="300">
                  <c:v>2.9247816791352602E-3</c:v>
                </c:pt>
                <c:pt idx="301">
                  <c:v>2.5064288959150572E-3</c:v>
                </c:pt>
                <c:pt idx="302">
                  <c:v>2.2235946825371168E-3</c:v>
                </c:pt>
                <c:pt idx="303">
                  <c:v>2.4116667278262847E-3</c:v>
                </c:pt>
                <c:pt idx="304">
                  <c:v>2.4743937293202952E-3</c:v>
                </c:pt>
                <c:pt idx="305">
                  <c:v>2.5985111392689392E-3</c:v>
                </c:pt>
                <c:pt idx="306">
                  <c:v>2.5845037837009597E-3</c:v>
                </c:pt>
                <c:pt idx="307">
                  <c:v>2.4729087398578037E-3</c:v>
                </c:pt>
                <c:pt idx="308">
                  <c:v>2.2995911995506092E-3</c:v>
                </c:pt>
                <c:pt idx="309">
                  <c:v>2.2356796597575801E-3</c:v>
                </c:pt>
                <c:pt idx="310">
                  <c:v>2.5506751637501979E-3</c:v>
                </c:pt>
                <c:pt idx="311">
                  <c:v>2.5256074583952402E-3</c:v>
                </c:pt>
                <c:pt idx="312">
                  <c:v>2.5985871006129228E-3</c:v>
                </c:pt>
                <c:pt idx="313">
                  <c:v>2.6273094715097852E-3</c:v>
                </c:pt>
                <c:pt idx="314">
                  <c:v>2.6480905753442684E-3</c:v>
                </c:pt>
                <c:pt idx="315">
                  <c:v>2.4377521354926736E-3</c:v>
                </c:pt>
                <c:pt idx="316">
                  <c:v>2.2594112757305307E-3</c:v>
                </c:pt>
                <c:pt idx="317">
                  <c:v>2.6903032713648492E-3</c:v>
                </c:pt>
                <c:pt idx="318">
                  <c:v>2.7376864271064076E-3</c:v>
                </c:pt>
                <c:pt idx="319">
                  <c:v>2.8111941291335861E-3</c:v>
                </c:pt>
                <c:pt idx="320">
                  <c:v>3.0775471224174576E-3</c:v>
                </c:pt>
                <c:pt idx="321">
                  <c:v>3.209358408795365E-3</c:v>
                </c:pt>
                <c:pt idx="322">
                  <c:v>2.8665158252868272E-3</c:v>
                </c:pt>
                <c:pt idx="323">
                  <c:v>2.3856467478330012E-3</c:v>
                </c:pt>
                <c:pt idx="324">
                  <c:v>2.9370594296996987E-3</c:v>
                </c:pt>
                <c:pt idx="325">
                  <c:v>3.1318363867712242E-3</c:v>
                </c:pt>
                <c:pt idx="326">
                  <c:v>3.0534856792525282E-3</c:v>
                </c:pt>
                <c:pt idx="327">
                  <c:v>2.3571877432607535E-3</c:v>
                </c:pt>
                <c:pt idx="328">
                  <c:v>2.2752065610135252E-3</c:v>
                </c:pt>
                <c:pt idx="329">
                  <c:v>2.0539840514349856E-3</c:v>
                </c:pt>
                <c:pt idx="330">
                  <c:v>2.0378561087907162E-3</c:v>
                </c:pt>
                <c:pt idx="331">
                  <c:v>2.5395903371468092E-3</c:v>
                </c:pt>
                <c:pt idx="332">
                  <c:v>2.5964062027299655E-3</c:v>
                </c:pt>
                <c:pt idx="333">
                  <c:v>2.7030742570540106E-3</c:v>
                </c:pt>
                <c:pt idx="334">
                  <c:v>2.92490770759961E-3</c:v>
                </c:pt>
                <c:pt idx="335">
                  <c:v>2.8009196234448537E-3</c:v>
                </c:pt>
                <c:pt idx="336">
                  <c:v>2.3809335751106622E-3</c:v>
                </c:pt>
                <c:pt idx="337">
                  <c:v>2.0374627524284488E-3</c:v>
                </c:pt>
                <c:pt idx="338">
                  <c:v>2.5593281463752002E-3</c:v>
                </c:pt>
                <c:pt idx="339">
                  <c:v>2.6481766164702892E-3</c:v>
                </c:pt>
                <c:pt idx="340">
                  <c:v>2.7284898748135811E-3</c:v>
                </c:pt>
                <c:pt idx="341">
                  <c:v>2.8451278024445095E-3</c:v>
                </c:pt>
                <c:pt idx="342">
                  <c:v>2.8083713249807242E-3</c:v>
                </c:pt>
                <c:pt idx="343">
                  <c:v>2.644100448815146E-3</c:v>
                </c:pt>
                <c:pt idx="344">
                  <c:v>2.7341595989481692E-3</c:v>
                </c:pt>
                <c:pt idx="345">
                  <c:v>3.0992544500617245E-3</c:v>
                </c:pt>
                <c:pt idx="346">
                  <c:v>3.1511391349536952E-3</c:v>
                </c:pt>
                <c:pt idx="347">
                  <c:v>2.8735832794247692E-3</c:v>
                </c:pt>
                <c:pt idx="348">
                  <c:v>2.7112382189516926E-3</c:v>
                </c:pt>
                <c:pt idx="349">
                  <c:v>2.5492457464687751E-3</c:v>
                </c:pt>
                <c:pt idx="350">
                  <c:v>2.524599947347426E-3</c:v>
                </c:pt>
                <c:pt idx="351">
                  <c:v>2.6946849174665443E-3</c:v>
                </c:pt>
                <c:pt idx="352">
                  <c:v>3.0871220109364673E-3</c:v>
                </c:pt>
                <c:pt idx="353">
                  <c:v>2.9152491475991625E-3</c:v>
                </c:pt>
                <c:pt idx="354">
                  <c:v>2.6974590380635741E-3</c:v>
                </c:pt>
                <c:pt idx="355">
                  <c:v>2.6500184786598401E-3</c:v>
                </c:pt>
                <c:pt idx="356">
                  <c:v>2.6827574662044492E-3</c:v>
                </c:pt>
                <c:pt idx="357">
                  <c:v>2.5760107630370082E-3</c:v>
                </c:pt>
                <c:pt idx="358">
                  <c:v>2.3575690529894803E-3</c:v>
                </c:pt>
                <c:pt idx="359">
                  <c:v>2.4998580458980633E-3</c:v>
                </c:pt>
                <c:pt idx="360">
                  <c:v>2.9696018807375472E-3</c:v>
                </c:pt>
                <c:pt idx="361">
                  <c:v>2.8571146235566451E-3</c:v>
                </c:pt>
                <c:pt idx="362">
                  <c:v>2.8944751964948587E-3</c:v>
                </c:pt>
                <c:pt idx="363">
                  <c:v>2.6538712248595202E-3</c:v>
                </c:pt>
                <c:pt idx="364">
                  <c:v>2.1760173951030871E-3</c:v>
                </c:pt>
              </c:numCache>
            </c:numRef>
          </c:val>
        </c:ser>
        <c:marker val="1"/>
        <c:axId val="49013504"/>
        <c:axId val="49015040"/>
      </c:lineChart>
      <c:lineChart>
        <c:grouping val="standard"/>
        <c:ser>
          <c:idx val="3"/>
          <c:order val="1"/>
          <c:tx>
            <c:strRef>
              <c:f>'HI Temporal Data - Peak'!$D$3</c:f>
              <c:strCache>
                <c:ptCount val="1"/>
                <c:pt idx="0">
                  <c:v>Gas Peak</c:v>
                </c:pt>
              </c:strCache>
            </c:strRef>
          </c:tx>
          <c:spPr>
            <a:ln>
              <a:solidFill>
                <a:schemeClr val="accent6"/>
              </a:solidFill>
            </a:ln>
          </c:spPr>
          <c:marker>
            <c:symbol val="none"/>
          </c:marker>
          <c:val>
            <c:numRef>
              <c:f>'HI Temporal Data - Peak'!$D$4:$D$368</c:f>
              <c:numCache>
                <c:formatCode>#,##0.000000</c:formatCode>
                <c:ptCount val="365"/>
                <c:pt idx="0">
                  <c:v>1.1495700000000174E-5</c:v>
                </c:pt>
                <c:pt idx="1">
                  <c:v>8.6686500000000063E-4</c:v>
                </c:pt>
                <c:pt idx="2">
                  <c:v>1.660458000000027E-3</c:v>
                </c:pt>
                <c:pt idx="3">
                  <c:v>1.0025609999999999E-3</c:v>
                </c:pt>
                <c:pt idx="4">
                  <c:v>4.7781000000000651E-4</c:v>
                </c:pt>
                <c:pt idx="5">
                  <c:v>1.045523E-3</c:v>
                </c:pt>
                <c:pt idx="6">
                  <c:v>1.7722680000000041E-3</c:v>
                </c:pt>
                <c:pt idx="7">
                  <c:v>3.5570300000000522E-4</c:v>
                </c:pt>
                <c:pt idx="8">
                  <c:v>2.5923200000000052E-4</c:v>
                </c:pt>
                <c:pt idx="9">
                  <c:v>1.4321030000000001E-3</c:v>
                </c:pt>
                <c:pt idx="10">
                  <c:v>1.4694039999999999E-3</c:v>
                </c:pt>
                <c:pt idx="11">
                  <c:v>1.4394799999999999E-3</c:v>
                </c:pt>
                <c:pt idx="12">
                  <c:v>4.0797070000000843E-3</c:v>
                </c:pt>
                <c:pt idx="13">
                  <c:v>6.2186900000001024E-4</c:v>
                </c:pt>
                <c:pt idx="14">
                  <c:v>8.0131800000000247E-4</c:v>
                </c:pt>
                <c:pt idx="15">
                  <c:v>3.0610000000000392E-4</c:v>
                </c:pt>
                <c:pt idx="16">
                  <c:v>1.243435E-3</c:v>
                </c:pt>
                <c:pt idx="17">
                  <c:v>1.2089869999999999E-3</c:v>
                </c:pt>
                <c:pt idx="18">
                  <c:v>1.0603970000000061E-3</c:v>
                </c:pt>
                <c:pt idx="19">
                  <c:v>1.0499659999999998E-3</c:v>
                </c:pt>
                <c:pt idx="20">
                  <c:v>1.441164E-3</c:v>
                </c:pt>
                <c:pt idx="21">
                  <c:v>4.7158610000000434E-3</c:v>
                </c:pt>
                <c:pt idx="22">
                  <c:v>5.3218359999999965E-3</c:v>
                </c:pt>
                <c:pt idx="23">
                  <c:v>1.241484E-2</c:v>
                </c:pt>
                <c:pt idx="24">
                  <c:v>3.7926510000000266E-3</c:v>
                </c:pt>
                <c:pt idx="25">
                  <c:v>1.9291370000000239E-3</c:v>
                </c:pt>
                <c:pt idx="26">
                  <c:v>7.1802000000000888E-4</c:v>
                </c:pt>
                <c:pt idx="27">
                  <c:v>5.7807400000001044E-4</c:v>
                </c:pt>
                <c:pt idx="28">
                  <c:v>6.4337200000001325E-4</c:v>
                </c:pt>
                <c:pt idx="29">
                  <c:v>6.5569800000000013E-4</c:v>
                </c:pt>
                <c:pt idx="30">
                  <c:v>8.4437900000000068E-4</c:v>
                </c:pt>
                <c:pt idx="31">
                  <c:v>4.6639700000000001E-4</c:v>
                </c:pt>
                <c:pt idx="32">
                  <c:v>9.3855400000002296E-4</c:v>
                </c:pt>
                <c:pt idx="33">
                  <c:v>1.751393E-3</c:v>
                </c:pt>
                <c:pt idx="34">
                  <c:v>3.1776390000000368E-3</c:v>
                </c:pt>
                <c:pt idx="35">
                  <c:v>5.1892500000000796E-4</c:v>
                </c:pt>
                <c:pt idx="36">
                  <c:v>2.7225100000000455E-4</c:v>
                </c:pt>
                <c:pt idx="37">
                  <c:v>5.1456300000000022E-4</c:v>
                </c:pt>
                <c:pt idx="38">
                  <c:v>2.0633300000000498E-3</c:v>
                </c:pt>
                <c:pt idx="39">
                  <c:v>2.3239950000000092E-3</c:v>
                </c:pt>
                <c:pt idx="40">
                  <c:v>1.8473630000000001E-3</c:v>
                </c:pt>
                <c:pt idx="41">
                  <c:v>2.9478890000000052E-3</c:v>
                </c:pt>
                <c:pt idx="42">
                  <c:v>1.3262870000000245E-3</c:v>
                </c:pt>
                <c:pt idx="43">
                  <c:v>1.6071780000000151E-3</c:v>
                </c:pt>
                <c:pt idx="44">
                  <c:v>8.9995900000001592E-4</c:v>
                </c:pt>
                <c:pt idx="45">
                  <c:v>8.0262900000000045E-4</c:v>
                </c:pt>
                <c:pt idx="46">
                  <c:v>3.5595200000000459E-4</c:v>
                </c:pt>
                <c:pt idx="47">
                  <c:v>3.8485000000000515E-4</c:v>
                </c:pt>
                <c:pt idx="48">
                  <c:v>7.1891400000000864E-4</c:v>
                </c:pt>
                <c:pt idx="49">
                  <c:v>2.0727300000000052E-4</c:v>
                </c:pt>
                <c:pt idx="50">
                  <c:v>3.5065800000000472E-4</c:v>
                </c:pt>
                <c:pt idx="51">
                  <c:v>3.0780720000000011E-3</c:v>
                </c:pt>
                <c:pt idx="52">
                  <c:v>2.6528609999999998E-3</c:v>
                </c:pt>
                <c:pt idx="53">
                  <c:v>2.5964E-3</c:v>
                </c:pt>
                <c:pt idx="54">
                  <c:v>1.9913070000000246E-3</c:v>
                </c:pt>
                <c:pt idx="55">
                  <c:v>1.005309E-3</c:v>
                </c:pt>
                <c:pt idx="56">
                  <c:v>2.4016900000000406E-6</c:v>
                </c:pt>
                <c:pt idx="57">
                  <c:v>4.0660600000000591E-4</c:v>
                </c:pt>
                <c:pt idx="58">
                  <c:v>7.4845500000000594E-4</c:v>
                </c:pt>
                <c:pt idx="59">
                  <c:v>8.7315300000000064E-4</c:v>
                </c:pt>
                <c:pt idx="60">
                  <c:v>1.0863910000000001E-3</c:v>
                </c:pt>
                <c:pt idx="61">
                  <c:v>1.367741E-3</c:v>
                </c:pt>
                <c:pt idx="62">
                  <c:v>1.8973010000000081E-3</c:v>
                </c:pt>
                <c:pt idx="63">
                  <c:v>9.8218900000000028E-4</c:v>
                </c:pt>
                <c:pt idx="64">
                  <c:v>1.1912570000000239E-3</c:v>
                </c:pt>
                <c:pt idx="65">
                  <c:v>3.0837020000000388E-3</c:v>
                </c:pt>
                <c:pt idx="66">
                  <c:v>3.0643920000000429E-3</c:v>
                </c:pt>
                <c:pt idx="67">
                  <c:v>1.752569E-3</c:v>
                </c:pt>
                <c:pt idx="68">
                  <c:v>5.4578000000000103E-4</c:v>
                </c:pt>
                <c:pt idx="69">
                  <c:v>6.7597000000001021E-4</c:v>
                </c:pt>
                <c:pt idx="70">
                  <c:v>3.2684600000000698E-6</c:v>
                </c:pt>
                <c:pt idx="71">
                  <c:v>2.1771500000000495E-6</c:v>
                </c:pt>
                <c:pt idx="72">
                  <c:v>1.6669800000000223E-3</c:v>
                </c:pt>
                <c:pt idx="73">
                  <c:v>2.3603629999999999E-3</c:v>
                </c:pt>
                <c:pt idx="74">
                  <c:v>4.1875099999999998E-4</c:v>
                </c:pt>
                <c:pt idx="75">
                  <c:v>1.2782520000000205E-3</c:v>
                </c:pt>
                <c:pt idx="76">
                  <c:v>8.1641700000000005E-4</c:v>
                </c:pt>
                <c:pt idx="77">
                  <c:v>0</c:v>
                </c:pt>
                <c:pt idx="78">
                  <c:v>2.9953200000000377E-4</c:v>
                </c:pt>
                <c:pt idx="79">
                  <c:v>1.4456429999999999E-3</c:v>
                </c:pt>
                <c:pt idx="80">
                  <c:v>7.0356300000001001E-4</c:v>
                </c:pt>
                <c:pt idx="81">
                  <c:v>3.0449400000000389E-4</c:v>
                </c:pt>
                <c:pt idx="82">
                  <c:v>3.4767300000000396E-4</c:v>
                </c:pt>
                <c:pt idx="83">
                  <c:v>4.6330100000000022E-4</c:v>
                </c:pt>
                <c:pt idx="84">
                  <c:v>3.4445800000000679E-5</c:v>
                </c:pt>
                <c:pt idx="85">
                  <c:v>5.0703800000000834E-5</c:v>
                </c:pt>
                <c:pt idx="86">
                  <c:v>2.3501770000000002E-3</c:v>
                </c:pt>
                <c:pt idx="87">
                  <c:v>1.2652600000000001E-4</c:v>
                </c:pt>
                <c:pt idx="88">
                  <c:v>1.368750000000025E-4</c:v>
                </c:pt>
                <c:pt idx="89">
                  <c:v>4.6262899999999999E-4</c:v>
                </c:pt>
                <c:pt idx="90">
                  <c:v>1.2978100000000001E-4</c:v>
                </c:pt>
                <c:pt idx="91">
                  <c:v>4.4963700000001155E-6</c:v>
                </c:pt>
                <c:pt idx="92">
                  <c:v>1.4625800000000184E-4</c:v>
                </c:pt>
                <c:pt idx="93">
                  <c:v>5.6464400000000715E-4</c:v>
                </c:pt>
                <c:pt idx="94">
                  <c:v>4.3755000000000112E-4</c:v>
                </c:pt>
                <c:pt idx="95">
                  <c:v>1.1426380000000061E-3</c:v>
                </c:pt>
                <c:pt idx="96">
                  <c:v>3.1147400000000212E-4</c:v>
                </c:pt>
                <c:pt idx="97">
                  <c:v>4.6172800000000001E-4</c:v>
                </c:pt>
                <c:pt idx="98">
                  <c:v>4.6845799999999999E-4</c:v>
                </c:pt>
                <c:pt idx="99">
                  <c:v>4.1597900000000132E-4</c:v>
                </c:pt>
                <c:pt idx="100">
                  <c:v>2.9463300000000437E-4</c:v>
                </c:pt>
                <c:pt idx="101">
                  <c:v>2.3200700000000052E-4</c:v>
                </c:pt>
                <c:pt idx="102">
                  <c:v>8.1371100000000017E-4</c:v>
                </c:pt>
                <c:pt idx="103">
                  <c:v>8.439600000000146E-5</c:v>
                </c:pt>
                <c:pt idx="104">
                  <c:v>8.5990500000000748E-5</c:v>
                </c:pt>
                <c:pt idx="105">
                  <c:v>2.3632700000000294E-4</c:v>
                </c:pt>
                <c:pt idx="106">
                  <c:v>3.7506900000000521E-4</c:v>
                </c:pt>
                <c:pt idx="107">
                  <c:v>7.3191100000000024E-4</c:v>
                </c:pt>
                <c:pt idx="108">
                  <c:v>1.0021980000000021E-3</c:v>
                </c:pt>
                <c:pt idx="109">
                  <c:v>1.6313190000000121E-3</c:v>
                </c:pt>
                <c:pt idx="110">
                  <c:v>2.9832300000000544E-4</c:v>
                </c:pt>
                <c:pt idx="111">
                  <c:v>7.70677000000013E-4</c:v>
                </c:pt>
                <c:pt idx="112">
                  <c:v>3.7958900000000488E-4</c:v>
                </c:pt>
                <c:pt idx="113">
                  <c:v>4.9272700000000194E-4</c:v>
                </c:pt>
                <c:pt idx="114">
                  <c:v>6.4227240000000003E-3</c:v>
                </c:pt>
                <c:pt idx="115">
                  <c:v>5.2413720000000974E-3</c:v>
                </c:pt>
                <c:pt idx="116">
                  <c:v>4.2395040000000024E-3</c:v>
                </c:pt>
                <c:pt idx="117">
                  <c:v>3.3677890000000407E-3</c:v>
                </c:pt>
                <c:pt idx="118">
                  <c:v>4.6609799999999997E-4</c:v>
                </c:pt>
                <c:pt idx="119">
                  <c:v>0</c:v>
                </c:pt>
                <c:pt idx="120">
                  <c:v>1.5370000000000159E-4</c:v>
                </c:pt>
                <c:pt idx="121">
                  <c:v>4.2373600000000875E-4</c:v>
                </c:pt>
                <c:pt idx="122">
                  <c:v>1.0422910000000001E-3</c:v>
                </c:pt>
                <c:pt idx="123">
                  <c:v>2.499900000000036E-6</c:v>
                </c:pt>
                <c:pt idx="124">
                  <c:v>4.3325300000000003E-4</c:v>
                </c:pt>
                <c:pt idx="125">
                  <c:v>3.2245800000000727E-5</c:v>
                </c:pt>
                <c:pt idx="126">
                  <c:v>0</c:v>
                </c:pt>
                <c:pt idx="127">
                  <c:v>0</c:v>
                </c:pt>
                <c:pt idx="128">
                  <c:v>6.4318300000001545E-6</c:v>
                </c:pt>
                <c:pt idx="129">
                  <c:v>2.1949400000000012E-4</c:v>
                </c:pt>
                <c:pt idx="130">
                  <c:v>1.382005000000021E-3</c:v>
                </c:pt>
                <c:pt idx="131">
                  <c:v>1.7841250000000081E-3</c:v>
                </c:pt>
                <c:pt idx="132">
                  <c:v>8.2284600000000002E-4</c:v>
                </c:pt>
                <c:pt idx="133">
                  <c:v>8.2072900000000018E-4</c:v>
                </c:pt>
                <c:pt idx="134">
                  <c:v>3.1801000000000637E-4</c:v>
                </c:pt>
                <c:pt idx="135">
                  <c:v>6.6290200000000113E-4</c:v>
                </c:pt>
                <c:pt idx="136">
                  <c:v>1.43762E-4</c:v>
                </c:pt>
                <c:pt idx="137">
                  <c:v>4.0098600000000839E-4</c:v>
                </c:pt>
                <c:pt idx="138">
                  <c:v>3.8333700000000459E-4</c:v>
                </c:pt>
                <c:pt idx="139">
                  <c:v>3.5707500000000525E-5</c:v>
                </c:pt>
                <c:pt idx="140">
                  <c:v>8.0126900000001566E-5</c:v>
                </c:pt>
                <c:pt idx="141">
                  <c:v>8.7737500000000767E-6</c:v>
                </c:pt>
                <c:pt idx="142">
                  <c:v>2.5153600000000001E-4</c:v>
                </c:pt>
                <c:pt idx="143">
                  <c:v>1.9895330000000103E-3</c:v>
                </c:pt>
                <c:pt idx="144">
                  <c:v>3.0173550000000002E-3</c:v>
                </c:pt>
                <c:pt idx="145">
                  <c:v>7.6036750000000623E-3</c:v>
                </c:pt>
                <c:pt idx="146">
                  <c:v>5.6530670000000133E-3</c:v>
                </c:pt>
                <c:pt idx="147">
                  <c:v>2.80525E-4</c:v>
                </c:pt>
                <c:pt idx="148">
                  <c:v>7.5009600000000922E-4</c:v>
                </c:pt>
                <c:pt idx="149">
                  <c:v>5.7308360000000134E-3</c:v>
                </c:pt>
                <c:pt idx="150">
                  <c:v>1.7488797E-2</c:v>
                </c:pt>
                <c:pt idx="151">
                  <c:v>1.8211457E-2</c:v>
                </c:pt>
                <c:pt idx="152">
                  <c:v>2.1660799999999999E-3</c:v>
                </c:pt>
                <c:pt idx="153">
                  <c:v>1.5596200000000002E-4</c:v>
                </c:pt>
                <c:pt idx="154">
                  <c:v>1.0107580000000061E-3</c:v>
                </c:pt>
                <c:pt idx="155">
                  <c:v>6.063710000000003E-4</c:v>
                </c:pt>
                <c:pt idx="156">
                  <c:v>4.1788859999999945E-3</c:v>
                </c:pt>
                <c:pt idx="157">
                  <c:v>8.7884960000000067E-3</c:v>
                </c:pt>
                <c:pt idx="158">
                  <c:v>2.3962281999999967E-2</c:v>
                </c:pt>
                <c:pt idx="159">
                  <c:v>2.1079279000000398E-2</c:v>
                </c:pt>
                <c:pt idx="160">
                  <c:v>7.7804170000000134E-3</c:v>
                </c:pt>
                <c:pt idx="161">
                  <c:v>1.341692E-3</c:v>
                </c:pt>
                <c:pt idx="162">
                  <c:v>6.6640000000000004E-4</c:v>
                </c:pt>
                <c:pt idx="163">
                  <c:v>4.7356200000001158E-5</c:v>
                </c:pt>
                <c:pt idx="164">
                  <c:v>1.1910100000000234E-4</c:v>
                </c:pt>
                <c:pt idx="165">
                  <c:v>2.8356900000000001E-4</c:v>
                </c:pt>
                <c:pt idx="166">
                  <c:v>1.5432480000000001E-3</c:v>
                </c:pt>
                <c:pt idx="167">
                  <c:v>1.3499430000000001E-3</c:v>
                </c:pt>
                <c:pt idx="168">
                  <c:v>1.266199E-3</c:v>
                </c:pt>
                <c:pt idx="169">
                  <c:v>1.7108999999999999E-4</c:v>
                </c:pt>
                <c:pt idx="170">
                  <c:v>9.3629200000001347E-4</c:v>
                </c:pt>
                <c:pt idx="171">
                  <c:v>6.2712570000001168E-3</c:v>
                </c:pt>
                <c:pt idx="172">
                  <c:v>9.0299680000000011E-3</c:v>
                </c:pt>
                <c:pt idx="173">
                  <c:v>3.7295680000000377E-3</c:v>
                </c:pt>
                <c:pt idx="174">
                  <c:v>7.8204700000000034E-4</c:v>
                </c:pt>
                <c:pt idx="175">
                  <c:v>1.08393E-4</c:v>
                </c:pt>
                <c:pt idx="176">
                  <c:v>2.232100000000029E-4</c:v>
                </c:pt>
                <c:pt idx="177">
                  <c:v>2.5182780000000001E-3</c:v>
                </c:pt>
                <c:pt idx="178">
                  <c:v>7.5774260000000659E-3</c:v>
                </c:pt>
                <c:pt idx="179">
                  <c:v>4.2310170000000617E-3</c:v>
                </c:pt>
                <c:pt idx="180">
                  <c:v>3.6213340000000641E-3</c:v>
                </c:pt>
                <c:pt idx="181">
                  <c:v>2.3230070000000275E-3</c:v>
                </c:pt>
                <c:pt idx="182">
                  <c:v>1.4232190000000001E-3</c:v>
                </c:pt>
                <c:pt idx="183">
                  <c:v>2.0449000000000092E-3</c:v>
                </c:pt>
                <c:pt idx="184">
                  <c:v>1.7070680000000021E-3</c:v>
                </c:pt>
                <c:pt idx="185">
                  <c:v>7.3143530000000104E-3</c:v>
                </c:pt>
                <c:pt idx="186">
                  <c:v>7.8718700000000134E-3</c:v>
                </c:pt>
                <c:pt idx="187">
                  <c:v>7.938729000000139E-3</c:v>
                </c:pt>
                <c:pt idx="188">
                  <c:v>6.6565700000000014E-3</c:v>
                </c:pt>
                <c:pt idx="189">
                  <c:v>3.7459740000000581E-3</c:v>
                </c:pt>
                <c:pt idx="190">
                  <c:v>3.9916070000000012E-3</c:v>
                </c:pt>
                <c:pt idx="191">
                  <c:v>1.6336816000000001E-2</c:v>
                </c:pt>
                <c:pt idx="192">
                  <c:v>2.1011949000000325E-2</c:v>
                </c:pt>
                <c:pt idx="193">
                  <c:v>6.3585990000000134E-3</c:v>
                </c:pt>
                <c:pt idx="194">
                  <c:v>6.2292700000000987E-4</c:v>
                </c:pt>
                <c:pt idx="195">
                  <c:v>2.7277170000000609E-3</c:v>
                </c:pt>
                <c:pt idx="196">
                  <c:v>1.2678639999999998E-3</c:v>
                </c:pt>
                <c:pt idx="197">
                  <c:v>5.0482610000000911E-3</c:v>
                </c:pt>
                <c:pt idx="198">
                  <c:v>1.7052529000000021E-2</c:v>
                </c:pt>
                <c:pt idx="199">
                  <c:v>2.0479458999999998E-2</c:v>
                </c:pt>
                <c:pt idx="200">
                  <c:v>2.4484644E-2</c:v>
                </c:pt>
                <c:pt idx="201">
                  <c:v>3.3799847000000015E-2</c:v>
                </c:pt>
                <c:pt idx="202">
                  <c:v>3.8836286999999997E-2</c:v>
                </c:pt>
                <c:pt idx="203">
                  <c:v>2.4720107999999998E-2</c:v>
                </c:pt>
                <c:pt idx="204">
                  <c:v>8.9099730000000033E-3</c:v>
                </c:pt>
                <c:pt idx="205">
                  <c:v>9.2681890000000048E-3</c:v>
                </c:pt>
                <c:pt idx="206">
                  <c:v>8.7460570000000015E-3</c:v>
                </c:pt>
                <c:pt idx="207">
                  <c:v>7.1139860000000001E-3</c:v>
                </c:pt>
                <c:pt idx="208">
                  <c:v>1.0316446999999849E-2</c:v>
                </c:pt>
                <c:pt idx="209">
                  <c:v>1.4425083E-2</c:v>
                </c:pt>
                <c:pt idx="210">
                  <c:v>7.9997530000001198E-3</c:v>
                </c:pt>
                <c:pt idx="211">
                  <c:v>5.2403650000000792E-3</c:v>
                </c:pt>
                <c:pt idx="212">
                  <c:v>1.9304876000000224E-2</c:v>
                </c:pt>
                <c:pt idx="213">
                  <c:v>1.447176E-2</c:v>
                </c:pt>
                <c:pt idx="214">
                  <c:v>4.2917720000000843E-3</c:v>
                </c:pt>
                <c:pt idx="215">
                  <c:v>3.1414210000000465E-3</c:v>
                </c:pt>
                <c:pt idx="216">
                  <c:v>6.9394710000001206E-3</c:v>
                </c:pt>
                <c:pt idx="217">
                  <c:v>4.0551470000000003E-3</c:v>
                </c:pt>
                <c:pt idx="218">
                  <c:v>8.7262810000000007E-3</c:v>
                </c:pt>
                <c:pt idx="219">
                  <c:v>1.4758331E-2</c:v>
                </c:pt>
                <c:pt idx="220">
                  <c:v>6.7990300000000687E-3</c:v>
                </c:pt>
                <c:pt idx="221">
                  <c:v>5.7002980000000992E-3</c:v>
                </c:pt>
                <c:pt idx="222">
                  <c:v>2.3010000000000001E-3</c:v>
                </c:pt>
                <c:pt idx="223">
                  <c:v>9.3977100000000265E-4</c:v>
                </c:pt>
                <c:pt idx="224">
                  <c:v>9.5750300000001817E-4</c:v>
                </c:pt>
                <c:pt idx="225">
                  <c:v>0</c:v>
                </c:pt>
                <c:pt idx="226">
                  <c:v>1.8721100000000331E-4</c:v>
                </c:pt>
                <c:pt idx="227">
                  <c:v>5.9722800000000932E-4</c:v>
                </c:pt>
                <c:pt idx="228">
                  <c:v>4.7770360000000114E-3</c:v>
                </c:pt>
                <c:pt idx="229">
                  <c:v>4.1394430000000811E-3</c:v>
                </c:pt>
                <c:pt idx="230">
                  <c:v>6.0080670000000761E-3</c:v>
                </c:pt>
                <c:pt idx="231">
                  <c:v>1.6536130000000158E-3</c:v>
                </c:pt>
                <c:pt idx="232">
                  <c:v>1.149221E-3</c:v>
                </c:pt>
                <c:pt idx="233">
                  <c:v>1.072536E-3</c:v>
                </c:pt>
                <c:pt idx="234">
                  <c:v>1.5039719999999999E-3</c:v>
                </c:pt>
                <c:pt idx="235">
                  <c:v>2.7469080000000002E-3</c:v>
                </c:pt>
                <c:pt idx="236">
                  <c:v>2.7032610000000475E-3</c:v>
                </c:pt>
                <c:pt idx="237">
                  <c:v>6.8576020000000034E-3</c:v>
                </c:pt>
                <c:pt idx="238">
                  <c:v>2.326318E-3</c:v>
                </c:pt>
                <c:pt idx="239">
                  <c:v>1.9361210000000165E-3</c:v>
                </c:pt>
                <c:pt idx="240">
                  <c:v>7.12292E-4</c:v>
                </c:pt>
                <c:pt idx="241">
                  <c:v>2.8787600000000006E-4</c:v>
                </c:pt>
                <c:pt idx="242">
                  <c:v>1.9654490000000123E-3</c:v>
                </c:pt>
                <c:pt idx="243">
                  <c:v>1.7588200000000001E-3</c:v>
                </c:pt>
                <c:pt idx="244">
                  <c:v>2.6254710000000337E-3</c:v>
                </c:pt>
                <c:pt idx="245">
                  <c:v>1.8424160000000201E-3</c:v>
                </c:pt>
                <c:pt idx="246">
                  <c:v>2.9058460000000001E-3</c:v>
                </c:pt>
                <c:pt idx="247">
                  <c:v>5.0565640000000004E-3</c:v>
                </c:pt>
                <c:pt idx="248">
                  <c:v>2.727140000000056E-4</c:v>
                </c:pt>
                <c:pt idx="249">
                  <c:v>1.3659060000000001E-3</c:v>
                </c:pt>
                <c:pt idx="250">
                  <c:v>3.3099729999999999E-3</c:v>
                </c:pt>
                <c:pt idx="251">
                  <c:v>6.6692240000000534E-3</c:v>
                </c:pt>
                <c:pt idx="252">
                  <c:v>4.5114040000000001E-3</c:v>
                </c:pt>
                <c:pt idx="253">
                  <c:v>2.2551290000000306E-3</c:v>
                </c:pt>
                <c:pt idx="254">
                  <c:v>8.3494160000001268E-3</c:v>
                </c:pt>
                <c:pt idx="255">
                  <c:v>8.0120280000000026E-3</c:v>
                </c:pt>
                <c:pt idx="256">
                  <c:v>8.8861900000000247E-3</c:v>
                </c:pt>
                <c:pt idx="257">
                  <c:v>1.0506780000000041E-3</c:v>
                </c:pt>
                <c:pt idx="258">
                  <c:v>5.4052600000001241E-4</c:v>
                </c:pt>
                <c:pt idx="259">
                  <c:v>1.2007700000000001E-4</c:v>
                </c:pt>
                <c:pt idx="260">
                  <c:v>1.3387900000000021E-4</c:v>
                </c:pt>
                <c:pt idx="261">
                  <c:v>4.3813100000000132E-4</c:v>
                </c:pt>
                <c:pt idx="262">
                  <c:v>5.1455499999999998E-4</c:v>
                </c:pt>
                <c:pt idx="263">
                  <c:v>1.012504E-3</c:v>
                </c:pt>
                <c:pt idx="264">
                  <c:v>3.7257570000000491E-3</c:v>
                </c:pt>
                <c:pt idx="265">
                  <c:v>1.6085650000000164E-3</c:v>
                </c:pt>
                <c:pt idx="266">
                  <c:v>1.9481180000000312E-3</c:v>
                </c:pt>
                <c:pt idx="267">
                  <c:v>2.5722950000000001E-3</c:v>
                </c:pt>
                <c:pt idx="268">
                  <c:v>4.4952000000000134E-3</c:v>
                </c:pt>
                <c:pt idx="269">
                  <c:v>3.5540429999999998E-3</c:v>
                </c:pt>
                <c:pt idx="270">
                  <c:v>3.9427639999999996E-3</c:v>
                </c:pt>
                <c:pt idx="271">
                  <c:v>3.0002310000000459E-3</c:v>
                </c:pt>
                <c:pt idx="272">
                  <c:v>1.2658209999999999E-3</c:v>
                </c:pt>
                <c:pt idx="273">
                  <c:v>3.8121800000000012E-4</c:v>
                </c:pt>
                <c:pt idx="274">
                  <c:v>2.66501000000004E-4</c:v>
                </c:pt>
                <c:pt idx="275">
                  <c:v>8.4701800000001382E-4</c:v>
                </c:pt>
                <c:pt idx="276">
                  <c:v>9.0027100000001237E-4</c:v>
                </c:pt>
                <c:pt idx="277">
                  <c:v>3.1098900000000435E-4</c:v>
                </c:pt>
                <c:pt idx="278">
                  <c:v>5.3721000000000031E-4</c:v>
                </c:pt>
                <c:pt idx="279">
                  <c:v>5.5424700000000033E-4</c:v>
                </c:pt>
                <c:pt idx="280">
                  <c:v>3.8671700000000636E-4</c:v>
                </c:pt>
                <c:pt idx="281">
                  <c:v>9.2961400000000048E-4</c:v>
                </c:pt>
                <c:pt idx="282">
                  <c:v>6.6024789999999996E-3</c:v>
                </c:pt>
                <c:pt idx="283">
                  <c:v>3.786990000000053E-3</c:v>
                </c:pt>
                <c:pt idx="284">
                  <c:v>2.7055110000000515E-3</c:v>
                </c:pt>
                <c:pt idx="285">
                  <c:v>4.3412100000000033E-3</c:v>
                </c:pt>
                <c:pt idx="286">
                  <c:v>3.7817380000000509E-3</c:v>
                </c:pt>
                <c:pt idx="287">
                  <c:v>9.1915400000000265E-4</c:v>
                </c:pt>
                <c:pt idx="288">
                  <c:v>1.0180030000000021E-3</c:v>
                </c:pt>
                <c:pt idx="289">
                  <c:v>3.1439630000000478E-3</c:v>
                </c:pt>
                <c:pt idx="290">
                  <c:v>3.4208290000000284E-3</c:v>
                </c:pt>
                <c:pt idx="291">
                  <c:v>6.1579670000000003E-3</c:v>
                </c:pt>
                <c:pt idx="292">
                  <c:v>2.1074150000000092E-3</c:v>
                </c:pt>
                <c:pt idx="293">
                  <c:v>1.4316450000000001E-3</c:v>
                </c:pt>
                <c:pt idx="294">
                  <c:v>1.7627380000000041E-3</c:v>
                </c:pt>
                <c:pt idx="295">
                  <c:v>1.8238989999999999E-3</c:v>
                </c:pt>
                <c:pt idx="296">
                  <c:v>1.5107160000000061E-3</c:v>
                </c:pt>
                <c:pt idx="297">
                  <c:v>1.0721930000000001E-3</c:v>
                </c:pt>
                <c:pt idx="298">
                  <c:v>7.2168800000000722E-4</c:v>
                </c:pt>
                <c:pt idx="299">
                  <c:v>2.8819300000000435E-4</c:v>
                </c:pt>
                <c:pt idx="300">
                  <c:v>5.9722700000001191E-4</c:v>
                </c:pt>
                <c:pt idx="301">
                  <c:v>1.3760420000000243E-3</c:v>
                </c:pt>
                <c:pt idx="302">
                  <c:v>8.1039000000000225E-5</c:v>
                </c:pt>
                <c:pt idx="303">
                  <c:v>1.4665239999999999E-3</c:v>
                </c:pt>
                <c:pt idx="304">
                  <c:v>2.0254409999999998E-3</c:v>
                </c:pt>
                <c:pt idx="305">
                  <c:v>2.1827850000000052E-3</c:v>
                </c:pt>
                <c:pt idx="306">
                  <c:v>6.5963700000000913E-4</c:v>
                </c:pt>
                <c:pt idx="307">
                  <c:v>1.0525600000000021E-4</c:v>
                </c:pt>
                <c:pt idx="308">
                  <c:v>2.3074200000000315E-4</c:v>
                </c:pt>
                <c:pt idx="309">
                  <c:v>4.6415200000000034E-4</c:v>
                </c:pt>
                <c:pt idx="310">
                  <c:v>2.5768240000000001E-3</c:v>
                </c:pt>
                <c:pt idx="311">
                  <c:v>2.635130000000045E-4</c:v>
                </c:pt>
                <c:pt idx="312">
                  <c:v>1.1988910000000001E-3</c:v>
                </c:pt>
                <c:pt idx="313">
                  <c:v>1.5946249999999999E-3</c:v>
                </c:pt>
                <c:pt idx="314">
                  <c:v>9.2340500000000041E-4</c:v>
                </c:pt>
                <c:pt idx="315">
                  <c:v>5.0967500000000034E-4</c:v>
                </c:pt>
                <c:pt idx="316">
                  <c:v>2.8621100000000252E-4</c:v>
                </c:pt>
                <c:pt idx="317">
                  <c:v>2.0492100000000092E-4</c:v>
                </c:pt>
                <c:pt idx="318">
                  <c:v>8.6197900000000268E-5</c:v>
                </c:pt>
                <c:pt idx="319">
                  <c:v>1.979960000000022E-4</c:v>
                </c:pt>
                <c:pt idx="320">
                  <c:v>2.1597200000000052E-3</c:v>
                </c:pt>
                <c:pt idx="321">
                  <c:v>1.5981870000000289E-3</c:v>
                </c:pt>
                <c:pt idx="322">
                  <c:v>1.3425500000000247E-4</c:v>
                </c:pt>
                <c:pt idx="323">
                  <c:v>1.3674500000000205E-4</c:v>
                </c:pt>
                <c:pt idx="324">
                  <c:v>1.3082310000000021E-3</c:v>
                </c:pt>
                <c:pt idx="325">
                  <c:v>1.0343540000000001E-3</c:v>
                </c:pt>
                <c:pt idx="326">
                  <c:v>7.056350000000087E-4</c:v>
                </c:pt>
                <c:pt idx="327">
                  <c:v>2.4857800000000391E-4</c:v>
                </c:pt>
                <c:pt idx="328">
                  <c:v>1.3438400000000003E-4</c:v>
                </c:pt>
                <c:pt idx="329">
                  <c:v>2.5069600000000012E-4</c:v>
                </c:pt>
                <c:pt idx="330">
                  <c:v>1.8805410000000183E-3</c:v>
                </c:pt>
                <c:pt idx="331">
                  <c:v>1.537914E-3</c:v>
                </c:pt>
                <c:pt idx="332">
                  <c:v>1.3864390000000021E-3</c:v>
                </c:pt>
                <c:pt idx="333">
                  <c:v>9.3435600000000727E-4</c:v>
                </c:pt>
                <c:pt idx="334">
                  <c:v>1.6208120000000225E-3</c:v>
                </c:pt>
                <c:pt idx="335">
                  <c:v>2.3281000000000338E-4</c:v>
                </c:pt>
                <c:pt idx="336">
                  <c:v>3.3682300000000577E-5</c:v>
                </c:pt>
                <c:pt idx="337">
                  <c:v>4.6307500000000681E-5</c:v>
                </c:pt>
                <c:pt idx="338">
                  <c:v>6.4859100000000034E-4</c:v>
                </c:pt>
                <c:pt idx="339">
                  <c:v>9.3270900000000248E-4</c:v>
                </c:pt>
                <c:pt idx="340">
                  <c:v>3.6208700000000491E-4</c:v>
                </c:pt>
                <c:pt idx="341">
                  <c:v>1.0957600000000001E-3</c:v>
                </c:pt>
                <c:pt idx="342">
                  <c:v>2.2506200000000336E-4</c:v>
                </c:pt>
                <c:pt idx="343">
                  <c:v>3.4738100000000386E-4</c:v>
                </c:pt>
                <c:pt idx="344">
                  <c:v>9.7972300000000005E-4</c:v>
                </c:pt>
                <c:pt idx="345">
                  <c:v>2.1772810000000344E-3</c:v>
                </c:pt>
                <c:pt idx="346">
                  <c:v>2.0872560000000052E-3</c:v>
                </c:pt>
                <c:pt idx="347">
                  <c:v>1.3810620000000101E-3</c:v>
                </c:pt>
                <c:pt idx="348">
                  <c:v>2.160834000000042E-3</c:v>
                </c:pt>
                <c:pt idx="349">
                  <c:v>1.6539930000000001E-3</c:v>
                </c:pt>
                <c:pt idx="350">
                  <c:v>1.7886300000000195E-4</c:v>
                </c:pt>
                <c:pt idx="351">
                  <c:v>6.3427900000000701E-4</c:v>
                </c:pt>
                <c:pt idx="352">
                  <c:v>3.0732670000000284E-3</c:v>
                </c:pt>
                <c:pt idx="353">
                  <c:v>5.7001600000000847E-4</c:v>
                </c:pt>
                <c:pt idx="354">
                  <c:v>1.053439E-3</c:v>
                </c:pt>
                <c:pt idx="355">
                  <c:v>1.0031160000000001E-3</c:v>
                </c:pt>
                <c:pt idx="356">
                  <c:v>9.9458100000000046E-4</c:v>
                </c:pt>
                <c:pt idx="357">
                  <c:v>1.7229699999999999E-4</c:v>
                </c:pt>
                <c:pt idx="358">
                  <c:v>6.3765100000000112E-4</c:v>
                </c:pt>
                <c:pt idx="359">
                  <c:v>7.9084500000001028E-4</c:v>
                </c:pt>
                <c:pt idx="360">
                  <c:v>9.8040900000000868E-4</c:v>
                </c:pt>
                <c:pt idx="361">
                  <c:v>1.8941780000000252E-3</c:v>
                </c:pt>
                <c:pt idx="362">
                  <c:v>1.148867000000015E-3</c:v>
                </c:pt>
                <c:pt idx="363">
                  <c:v>2.3583600000000006E-4</c:v>
                </c:pt>
                <c:pt idx="364">
                  <c:v>1.8070900000000207E-5</c:v>
                </c:pt>
              </c:numCache>
            </c:numRef>
          </c:val>
        </c:ser>
        <c:marker val="1"/>
        <c:axId val="49961216"/>
        <c:axId val="49959296"/>
      </c:lineChart>
      <c:dateAx>
        <c:axId val="49013504"/>
        <c:scaling>
          <c:orientation val="minMax"/>
        </c:scaling>
        <c:axPos val="b"/>
        <c:numFmt formatCode="m/d/yyyy" sourceLinked="1"/>
        <c:majorTickMark val="none"/>
        <c:tickLblPos val="nextTo"/>
        <c:crossAx val="49015040"/>
        <c:crosses val="autoZero"/>
        <c:auto val="1"/>
        <c:lblOffset val="100"/>
      </c:dateAx>
      <c:valAx>
        <c:axId val="49015040"/>
        <c:scaling>
          <c:orientation val="minMax"/>
        </c:scaling>
        <c:axPos val="l"/>
        <c:majorGridlines/>
        <c:title>
          <c:tx>
            <c:rich>
              <a:bodyPr rot="-5400000" vert="horz"/>
              <a:lstStyle/>
              <a:p>
                <a:pPr>
                  <a:defRPr/>
                </a:pPr>
                <a:r>
                  <a:rPr lang="en-US" dirty="0"/>
                  <a:t>All Gas Heat Input Distribution (Fraction of Annual Value)</a:t>
                </a:r>
              </a:p>
            </c:rich>
          </c:tx>
          <c:layout/>
        </c:title>
        <c:numFmt formatCode="#,##0.000000" sourceLinked="1"/>
        <c:majorTickMark val="none"/>
        <c:tickLblPos val="nextTo"/>
        <c:crossAx val="49013504"/>
        <c:crosses val="autoZero"/>
        <c:crossBetween val="between"/>
      </c:valAx>
      <c:valAx>
        <c:axId val="49959296"/>
        <c:scaling>
          <c:orientation val="minMax"/>
        </c:scaling>
        <c:axPos val="r"/>
        <c:title>
          <c:tx>
            <c:rich>
              <a:bodyPr rot="-5400000" vert="horz"/>
              <a:lstStyle/>
              <a:p>
                <a:pPr>
                  <a:defRPr/>
                </a:pPr>
                <a:r>
                  <a:rPr lang="en-US" dirty="0"/>
                  <a:t>Peak Gas Heat Input Distribution (Fraction of Annual Value)</a:t>
                </a:r>
              </a:p>
            </c:rich>
          </c:tx>
          <c:layout/>
        </c:title>
        <c:numFmt formatCode="#,##0.000000" sourceLinked="1"/>
        <c:tickLblPos val="nextTo"/>
        <c:crossAx val="49961216"/>
        <c:crosses val="max"/>
        <c:crossBetween val="between"/>
      </c:valAx>
      <c:catAx>
        <c:axId val="49961216"/>
        <c:scaling>
          <c:orientation val="minMax"/>
        </c:scaling>
        <c:delete val="1"/>
        <c:axPos val="b"/>
        <c:tickLblPos val="none"/>
        <c:crossAx val="49959296"/>
        <c:crosses val="autoZero"/>
        <c:auto val="1"/>
        <c:lblAlgn val="ctr"/>
        <c:lblOffset val="100"/>
      </c:catAx>
    </c:plotArea>
    <c:legend>
      <c:legendPos val="b"/>
      <c:layout/>
    </c:legend>
    <c:plotVisOnly val="1"/>
  </c:chart>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sz="1800" b="1" i="0" baseline="0" dirty="0" smtClean="0"/>
              <a:t>MANEVU+VA </a:t>
            </a:r>
            <a:r>
              <a:rPr lang="en-US" sz="1800" b="1" i="0" baseline="0" dirty="0"/>
              <a:t>All Fuel Base and Peak Temporal Profiles</a:t>
            </a:r>
          </a:p>
        </c:rich>
      </c:tx>
      <c:layout/>
    </c:title>
    <c:plotArea>
      <c:layout/>
      <c:lineChart>
        <c:grouping val="standard"/>
        <c:ser>
          <c:idx val="0"/>
          <c:order val="0"/>
          <c:tx>
            <c:strRef>
              <c:f>'HI Temporal Data - Base'!$B$3</c:f>
              <c:strCache>
                <c:ptCount val="1"/>
                <c:pt idx="0">
                  <c:v>All Coal</c:v>
                </c:pt>
              </c:strCache>
            </c:strRef>
          </c:tx>
          <c:marker>
            <c:symbol val="none"/>
          </c:marker>
          <c:cat>
            <c:numRef>
              <c:f>'HI Temporal Data - Base'!$A$4:$A$368</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'HI Temporal Data - Base'!$B$4:$B$368</c:f>
              <c:numCache>
                <c:formatCode>#,##0.000000</c:formatCode>
                <c:ptCount val="365"/>
                <c:pt idx="0">
                  <c:v>2.6685771311712029E-3</c:v>
                </c:pt>
                <c:pt idx="1">
                  <c:v>2.7219120744662812E-3</c:v>
                </c:pt>
                <c:pt idx="2">
                  <c:v>3.4230499781634114E-3</c:v>
                </c:pt>
                <c:pt idx="3">
                  <c:v>3.57050082181229E-3</c:v>
                </c:pt>
                <c:pt idx="4">
                  <c:v>3.5840354553169219E-3</c:v>
                </c:pt>
                <c:pt idx="5">
                  <c:v>3.5395902260155656E-3</c:v>
                </c:pt>
                <c:pt idx="6">
                  <c:v>3.4538017789105513E-3</c:v>
                </c:pt>
                <c:pt idx="7">
                  <c:v>3.4381405414306283E-3</c:v>
                </c:pt>
                <c:pt idx="8">
                  <c:v>3.7812136488957902E-3</c:v>
                </c:pt>
                <c:pt idx="9">
                  <c:v>4.1385497028106023E-3</c:v>
                </c:pt>
                <c:pt idx="10">
                  <c:v>4.3492008877558724E-3</c:v>
                </c:pt>
                <c:pt idx="11">
                  <c:v>4.3810434471684414E-3</c:v>
                </c:pt>
                <c:pt idx="12">
                  <c:v>4.4454518494855995E-3</c:v>
                </c:pt>
                <c:pt idx="13">
                  <c:v>4.3692809929179498E-3</c:v>
                </c:pt>
                <c:pt idx="14">
                  <c:v>3.8623086873144402E-3</c:v>
                </c:pt>
                <c:pt idx="15">
                  <c:v>3.543378438015346E-3</c:v>
                </c:pt>
                <c:pt idx="16">
                  <c:v>4.0961433350275534E-3</c:v>
                </c:pt>
                <c:pt idx="17">
                  <c:v>4.0611614128429514E-3</c:v>
                </c:pt>
                <c:pt idx="18">
                  <c:v>3.5799671351197031E-3</c:v>
                </c:pt>
                <c:pt idx="19">
                  <c:v>3.7055581982062815E-3</c:v>
                </c:pt>
                <c:pt idx="20">
                  <c:v>4.0928305914407354E-3</c:v>
                </c:pt>
                <c:pt idx="21">
                  <c:v>4.2980372429694451E-3</c:v>
                </c:pt>
                <c:pt idx="22">
                  <c:v>4.2199998958244878E-3</c:v>
                </c:pt>
                <c:pt idx="23">
                  <c:v>4.4082023334537134E-3</c:v>
                </c:pt>
                <c:pt idx="24">
                  <c:v>3.9907064909490272E-3</c:v>
                </c:pt>
                <c:pt idx="25">
                  <c:v>3.7540218069821974E-3</c:v>
                </c:pt>
                <c:pt idx="26">
                  <c:v>3.7832299218086146E-3</c:v>
                </c:pt>
                <c:pt idx="27">
                  <c:v>3.9672100645227948E-3</c:v>
                </c:pt>
                <c:pt idx="28">
                  <c:v>3.7638251551468747E-3</c:v>
                </c:pt>
                <c:pt idx="29">
                  <c:v>3.463195836446142E-3</c:v>
                </c:pt>
                <c:pt idx="30">
                  <c:v>3.9761476573157619E-3</c:v>
                </c:pt>
                <c:pt idx="31">
                  <c:v>3.9258160437375096E-3</c:v>
                </c:pt>
                <c:pt idx="32">
                  <c:v>3.6813351060306591E-3</c:v>
                </c:pt>
                <c:pt idx="33">
                  <c:v>3.9637595012711156E-3</c:v>
                </c:pt>
                <c:pt idx="34">
                  <c:v>3.9387940088786745E-3</c:v>
                </c:pt>
                <c:pt idx="35">
                  <c:v>3.475007310583009E-3</c:v>
                </c:pt>
                <c:pt idx="36">
                  <c:v>3.2089003956859694E-3</c:v>
                </c:pt>
                <c:pt idx="37">
                  <c:v>3.3635245947935418E-3</c:v>
                </c:pt>
                <c:pt idx="38">
                  <c:v>3.5583088185350237E-3</c:v>
                </c:pt>
                <c:pt idx="39">
                  <c:v>4.031602983083811E-3</c:v>
                </c:pt>
                <c:pt idx="40">
                  <c:v>3.9601930011026959E-3</c:v>
                </c:pt>
                <c:pt idx="41">
                  <c:v>3.7606123381100629E-3</c:v>
                </c:pt>
                <c:pt idx="42">
                  <c:v>3.0524730111506312E-3</c:v>
                </c:pt>
                <c:pt idx="43">
                  <c:v>2.7918243502476144E-3</c:v>
                </c:pt>
                <c:pt idx="44">
                  <c:v>2.8585195463168471E-3</c:v>
                </c:pt>
                <c:pt idx="45">
                  <c:v>3.0113294408402832E-3</c:v>
                </c:pt>
                <c:pt idx="46">
                  <c:v>2.9503697923198352E-3</c:v>
                </c:pt>
                <c:pt idx="47">
                  <c:v>2.5497928094572212E-3</c:v>
                </c:pt>
                <c:pt idx="48">
                  <c:v>2.1594473923224802E-3</c:v>
                </c:pt>
                <c:pt idx="49">
                  <c:v>2.1318907615936592E-3</c:v>
                </c:pt>
                <c:pt idx="50">
                  <c:v>2.3650340282220443E-3</c:v>
                </c:pt>
                <c:pt idx="51">
                  <c:v>2.7020572584555802E-3</c:v>
                </c:pt>
                <c:pt idx="52">
                  <c:v>3.1160440335599791E-3</c:v>
                </c:pt>
                <c:pt idx="53">
                  <c:v>3.1955704549435212E-3</c:v>
                </c:pt>
                <c:pt idx="54">
                  <c:v>3.1185143092085491E-3</c:v>
                </c:pt>
                <c:pt idx="55">
                  <c:v>2.726502844470461E-3</c:v>
                </c:pt>
                <c:pt idx="56">
                  <c:v>2.6574661328414612E-3</c:v>
                </c:pt>
                <c:pt idx="57">
                  <c:v>2.3985667714575753E-3</c:v>
                </c:pt>
                <c:pt idx="58">
                  <c:v>2.6362877406503533E-3</c:v>
                </c:pt>
                <c:pt idx="59">
                  <c:v>2.6680746820215212E-3</c:v>
                </c:pt>
                <c:pt idx="60">
                  <c:v>2.6950126238388327E-3</c:v>
                </c:pt>
                <c:pt idx="61">
                  <c:v>3.0335879312013495E-3</c:v>
                </c:pt>
                <c:pt idx="62">
                  <c:v>2.7292636878916412E-3</c:v>
                </c:pt>
                <c:pt idx="63">
                  <c:v>2.1084698214811752E-3</c:v>
                </c:pt>
                <c:pt idx="64">
                  <c:v>2.138796194119484E-3</c:v>
                </c:pt>
                <c:pt idx="65">
                  <c:v>2.5017194454643676E-3</c:v>
                </c:pt>
                <c:pt idx="66">
                  <c:v>2.5089147486921691E-3</c:v>
                </c:pt>
                <c:pt idx="67">
                  <c:v>2.4968707358685176E-3</c:v>
                </c:pt>
                <c:pt idx="68">
                  <c:v>2.3557864937769671E-3</c:v>
                </c:pt>
                <c:pt idx="69">
                  <c:v>2.3534153456830158E-3</c:v>
                </c:pt>
                <c:pt idx="70">
                  <c:v>1.9845890342555634E-3</c:v>
                </c:pt>
                <c:pt idx="71">
                  <c:v>1.7829417704309681E-3</c:v>
                </c:pt>
                <c:pt idx="72">
                  <c:v>2.342373451076859E-3</c:v>
                </c:pt>
                <c:pt idx="73">
                  <c:v>2.4136014419555043E-3</c:v>
                </c:pt>
                <c:pt idx="74">
                  <c:v>2.3019737272585612E-3</c:v>
                </c:pt>
                <c:pt idx="75">
                  <c:v>2.1307965363194497E-3</c:v>
                </c:pt>
                <c:pt idx="76">
                  <c:v>1.9693185781273241E-3</c:v>
                </c:pt>
                <c:pt idx="77">
                  <c:v>1.7512271240784985E-3</c:v>
                </c:pt>
                <c:pt idx="78">
                  <c:v>1.8441517610582195E-3</c:v>
                </c:pt>
                <c:pt idx="79">
                  <c:v>2.1444595122562552E-3</c:v>
                </c:pt>
                <c:pt idx="80">
                  <c:v>2.0947572498424155E-3</c:v>
                </c:pt>
                <c:pt idx="81">
                  <c:v>2.2204886947680301E-3</c:v>
                </c:pt>
                <c:pt idx="82">
                  <c:v>2.3210967033808231E-3</c:v>
                </c:pt>
                <c:pt idx="83">
                  <c:v>2.3836256156306202E-3</c:v>
                </c:pt>
                <c:pt idx="84">
                  <c:v>2.3751220893511739E-3</c:v>
                </c:pt>
                <c:pt idx="85">
                  <c:v>2.3629410734312237E-3</c:v>
                </c:pt>
                <c:pt idx="86">
                  <c:v>2.6766609628948008E-3</c:v>
                </c:pt>
                <c:pt idx="87">
                  <c:v>2.6745531499540952E-3</c:v>
                </c:pt>
                <c:pt idx="88">
                  <c:v>2.5972004240652387E-3</c:v>
                </c:pt>
                <c:pt idx="89">
                  <c:v>2.5457877065437023E-3</c:v>
                </c:pt>
                <c:pt idx="90">
                  <c:v>2.5778548580368812E-3</c:v>
                </c:pt>
                <c:pt idx="91">
                  <c:v>2.2533881510257052E-3</c:v>
                </c:pt>
                <c:pt idx="92">
                  <c:v>2.1805560868155705E-3</c:v>
                </c:pt>
                <c:pt idx="93">
                  <c:v>2.3603712098099446E-3</c:v>
                </c:pt>
                <c:pt idx="94">
                  <c:v>2.4893229731904041E-3</c:v>
                </c:pt>
                <c:pt idx="95">
                  <c:v>2.6190443963526552E-3</c:v>
                </c:pt>
                <c:pt idx="96">
                  <c:v>2.5514750777201642E-3</c:v>
                </c:pt>
                <c:pt idx="97">
                  <c:v>2.5734387739513509E-3</c:v>
                </c:pt>
                <c:pt idx="98">
                  <c:v>2.2540522215831272E-3</c:v>
                </c:pt>
                <c:pt idx="99">
                  <c:v>1.9988921524798581E-3</c:v>
                </c:pt>
                <c:pt idx="100">
                  <c:v>2.2293370115485829E-3</c:v>
                </c:pt>
                <c:pt idx="101">
                  <c:v>2.2210947473692601E-3</c:v>
                </c:pt>
                <c:pt idx="102">
                  <c:v>2.4440138307756476E-3</c:v>
                </c:pt>
                <c:pt idx="103">
                  <c:v>2.2511440912224936E-3</c:v>
                </c:pt>
                <c:pt idx="104">
                  <c:v>2.0717573580087251E-3</c:v>
                </c:pt>
                <c:pt idx="105">
                  <c:v>1.8856524342470578E-3</c:v>
                </c:pt>
                <c:pt idx="106">
                  <c:v>1.8252725165864958E-3</c:v>
                </c:pt>
                <c:pt idx="107">
                  <c:v>2.2860474951285192E-3</c:v>
                </c:pt>
                <c:pt idx="108">
                  <c:v>2.4609014973822479E-3</c:v>
                </c:pt>
                <c:pt idx="109">
                  <c:v>2.5609185669411526E-3</c:v>
                </c:pt>
                <c:pt idx="110">
                  <c:v>2.2685215232208129E-3</c:v>
                </c:pt>
                <c:pt idx="111">
                  <c:v>2.2966471434771392E-3</c:v>
                </c:pt>
                <c:pt idx="112">
                  <c:v>2.1465691533966882E-3</c:v>
                </c:pt>
                <c:pt idx="113">
                  <c:v>2.1207073809650116E-3</c:v>
                </c:pt>
                <c:pt idx="114">
                  <c:v>2.4200006318611232E-3</c:v>
                </c:pt>
                <c:pt idx="115">
                  <c:v>2.6251610576440206E-3</c:v>
                </c:pt>
                <c:pt idx="116">
                  <c:v>2.6987229519530452E-3</c:v>
                </c:pt>
                <c:pt idx="117">
                  <c:v>2.5307042223516852E-3</c:v>
                </c:pt>
                <c:pt idx="118">
                  <c:v>2.3108299197664795E-3</c:v>
                </c:pt>
                <c:pt idx="119">
                  <c:v>1.9960914910913397E-3</c:v>
                </c:pt>
                <c:pt idx="120">
                  <c:v>2.0170204649408293E-3</c:v>
                </c:pt>
                <c:pt idx="121">
                  <c:v>2.4363327711914014E-3</c:v>
                </c:pt>
                <c:pt idx="122">
                  <c:v>2.5148774961860332E-3</c:v>
                </c:pt>
                <c:pt idx="123">
                  <c:v>2.5544238994367752E-3</c:v>
                </c:pt>
                <c:pt idx="124">
                  <c:v>2.4937249623891876E-3</c:v>
                </c:pt>
                <c:pt idx="125">
                  <c:v>2.4239235829419878E-3</c:v>
                </c:pt>
                <c:pt idx="126">
                  <c:v>2.1410324561032192E-3</c:v>
                </c:pt>
                <c:pt idx="127">
                  <c:v>2.0198059670917521E-3</c:v>
                </c:pt>
                <c:pt idx="128">
                  <c:v>2.3757197624595492E-3</c:v>
                </c:pt>
                <c:pt idx="129">
                  <c:v>2.6528263142479801E-3</c:v>
                </c:pt>
                <c:pt idx="130">
                  <c:v>2.710953287675595E-3</c:v>
                </c:pt>
                <c:pt idx="131">
                  <c:v>2.8015198750470692E-3</c:v>
                </c:pt>
                <c:pt idx="132">
                  <c:v>2.7007155057172179E-3</c:v>
                </c:pt>
                <c:pt idx="133">
                  <c:v>2.16691665898155E-3</c:v>
                </c:pt>
                <c:pt idx="134">
                  <c:v>2.1520440421922992E-3</c:v>
                </c:pt>
                <c:pt idx="135">
                  <c:v>2.4948609263826952E-3</c:v>
                </c:pt>
                <c:pt idx="136">
                  <c:v>2.5777666247015401E-3</c:v>
                </c:pt>
                <c:pt idx="137">
                  <c:v>2.5671241246636015E-3</c:v>
                </c:pt>
                <c:pt idx="138">
                  <c:v>2.5837824907405092E-3</c:v>
                </c:pt>
                <c:pt idx="139">
                  <c:v>2.3469148673035652E-3</c:v>
                </c:pt>
                <c:pt idx="140">
                  <c:v>2.3669307546805769E-3</c:v>
                </c:pt>
                <c:pt idx="141">
                  <c:v>2.4499462182044252E-3</c:v>
                </c:pt>
                <c:pt idx="142">
                  <c:v>2.8807843852932252E-3</c:v>
                </c:pt>
                <c:pt idx="143">
                  <c:v>2.9236935841504413E-3</c:v>
                </c:pt>
                <c:pt idx="144">
                  <c:v>2.9552121374843824E-3</c:v>
                </c:pt>
                <c:pt idx="145">
                  <c:v>3.0767455033798548E-3</c:v>
                </c:pt>
                <c:pt idx="146">
                  <c:v>2.9929718044187231E-3</c:v>
                </c:pt>
                <c:pt idx="147">
                  <c:v>2.7717762142710402E-3</c:v>
                </c:pt>
                <c:pt idx="148">
                  <c:v>3.0085934125504551E-3</c:v>
                </c:pt>
                <c:pt idx="149">
                  <c:v>3.5362852761478642E-3</c:v>
                </c:pt>
                <c:pt idx="150">
                  <c:v>4.0031220395293334E-3</c:v>
                </c:pt>
                <c:pt idx="151">
                  <c:v>3.9438541388476496E-3</c:v>
                </c:pt>
                <c:pt idx="152">
                  <c:v>3.511917784311337E-3</c:v>
                </c:pt>
                <c:pt idx="153">
                  <c:v>2.9967509814449282E-3</c:v>
                </c:pt>
                <c:pt idx="154">
                  <c:v>2.8368208986269852E-3</c:v>
                </c:pt>
                <c:pt idx="155">
                  <c:v>2.8653658924351682E-3</c:v>
                </c:pt>
                <c:pt idx="156">
                  <c:v>3.4417896878247852E-3</c:v>
                </c:pt>
                <c:pt idx="157">
                  <c:v>3.7896811219754497E-3</c:v>
                </c:pt>
                <c:pt idx="158">
                  <c:v>3.9497929744733012E-3</c:v>
                </c:pt>
                <c:pt idx="159">
                  <c:v>4.0203863691698214E-3</c:v>
                </c:pt>
                <c:pt idx="160">
                  <c:v>3.6661124871117212E-3</c:v>
                </c:pt>
                <c:pt idx="161">
                  <c:v>3.1621845177273017E-3</c:v>
                </c:pt>
                <c:pt idx="162">
                  <c:v>2.7758651343719448E-3</c:v>
                </c:pt>
                <c:pt idx="163">
                  <c:v>2.8208900453282212E-3</c:v>
                </c:pt>
                <c:pt idx="164">
                  <c:v>2.7161954503369446E-3</c:v>
                </c:pt>
                <c:pt idx="165">
                  <c:v>2.7703768846640232E-3</c:v>
                </c:pt>
                <c:pt idx="166">
                  <c:v>2.7691854725034625E-3</c:v>
                </c:pt>
                <c:pt idx="167">
                  <c:v>2.8242823633434404E-3</c:v>
                </c:pt>
                <c:pt idx="168">
                  <c:v>2.7370520319293292E-3</c:v>
                </c:pt>
                <c:pt idx="169">
                  <c:v>2.6569781581599252E-3</c:v>
                </c:pt>
                <c:pt idx="170">
                  <c:v>3.0158905501930602E-3</c:v>
                </c:pt>
                <c:pt idx="171">
                  <c:v>3.530114557902142E-3</c:v>
                </c:pt>
                <c:pt idx="172">
                  <c:v>3.7265067573995663E-3</c:v>
                </c:pt>
                <c:pt idx="173">
                  <c:v>3.5705187072407234E-3</c:v>
                </c:pt>
                <c:pt idx="174">
                  <c:v>3.1600393259808802E-3</c:v>
                </c:pt>
                <c:pt idx="175">
                  <c:v>2.701490560474746E-3</c:v>
                </c:pt>
                <c:pt idx="176">
                  <c:v>2.753333138654719E-3</c:v>
                </c:pt>
                <c:pt idx="177">
                  <c:v>3.3396223871083688E-3</c:v>
                </c:pt>
                <c:pt idx="178">
                  <c:v>3.5177525127201292E-3</c:v>
                </c:pt>
                <c:pt idx="179">
                  <c:v>3.3563719815815612E-3</c:v>
                </c:pt>
                <c:pt idx="180">
                  <c:v>3.2417736766457779E-3</c:v>
                </c:pt>
                <c:pt idx="181">
                  <c:v>2.9990496951060562E-3</c:v>
                </c:pt>
                <c:pt idx="182">
                  <c:v>2.9232402111214477E-3</c:v>
                </c:pt>
                <c:pt idx="183">
                  <c:v>2.9437668310740052E-3</c:v>
                </c:pt>
                <c:pt idx="184">
                  <c:v>2.9814605369606882E-3</c:v>
                </c:pt>
                <c:pt idx="185">
                  <c:v>3.5505958782170608E-3</c:v>
                </c:pt>
                <c:pt idx="186">
                  <c:v>3.8038064069190452E-3</c:v>
                </c:pt>
                <c:pt idx="187">
                  <c:v>3.7059254015807388E-3</c:v>
                </c:pt>
                <c:pt idx="188">
                  <c:v>3.3155212506742492E-3</c:v>
                </c:pt>
                <c:pt idx="189">
                  <c:v>3.1211793059936462E-3</c:v>
                </c:pt>
                <c:pt idx="190">
                  <c:v>3.1720270266212052E-3</c:v>
                </c:pt>
                <c:pt idx="191">
                  <c:v>3.6890347943902019E-3</c:v>
                </c:pt>
                <c:pt idx="192">
                  <c:v>3.9797337937902202E-3</c:v>
                </c:pt>
                <c:pt idx="193">
                  <c:v>3.7063464070980602E-3</c:v>
                </c:pt>
                <c:pt idx="194">
                  <c:v>3.1395922734275077E-3</c:v>
                </c:pt>
                <c:pt idx="195">
                  <c:v>3.2293087069240815E-3</c:v>
                </c:pt>
                <c:pt idx="196">
                  <c:v>3.1432335376507838E-3</c:v>
                </c:pt>
                <c:pt idx="197">
                  <c:v>3.4958965654609589E-3</c:v>
                </c:pt>
                <c:pt idx="198">
                  <c:v>4.0154052389852765E-3</c:v>
                </c:pt>
                <c:pt idx="199">
                  <c:v>4.0769686093134134E-3</c:v>
                </c:pt>
                <c:pt idx="200">
                  <c:v>4.1084579899454575E-3</c:v>
                </c:pt>
                <c:pt idx="201">
                  <c:v>4.2198485945777534E-3</c:v>
                </c:pt>
                <c:pt idx="202">
                  <c:v>4.2178641315199798E-3</c:v>
                </c:pt>
                <c:pt idx="203">
                  <c:v>3.9761621241688637E-3</c:v>
                </c:pt>
                <c:pt idx="204">
                  <c:v>3.9286848874276166E-3</c:v>
                </c:pt>
                <c:pt idx="205">
                  <c:v>3.9295388060700811E-3</c:v>
                </c:pt>
                <c:pt idx="206">
                  <c:v>3.8774991999767604E-3</c:v>
                </c:pt>
                <c:pt idx="207">
                  <c:v>3.8485351296040251E-3</c:v>
                </c:pt>
                <c:pt idx="208">
                  <c:v>3.9434681087064452E-3</c:v>
                </c:pt>
                <c:pt idx="209">
                  <c:v>3.9265824595044888E-3</c:v>
                </c:pt>
                <c:pt idx="210">
                  <c:v>3.7607332207141974E-3</c:v>
                </c:pt>
                <c:pt idx="211">
                  <c:v>3.5700550603267392E-3</c:v>
                </c:pt>
                <c:pt idx="212">
                  <c:v>3.8142340937825652E-3</c:v>
                </c:pt>
                <c:pt idx="213">
                  <c:v>3.8029255368285352E-3</c:v>
                </c:pt>
                <c:pt idx="214">
                  <c:v>3.6653915396852462E-3</c:v>
                </c:pt>
                <c:pt idx="215">
                  <c:v>3.5842688076432212E-3</c:v>
                </c:pt>
                <c:pt idx="216">
                  <c:v>3.5808120474916049E-3</c:v>
                </c:pt>
                <c:pt idx="217">
                  <c:v>3.5502766538091412E-3</c:v>
                </c:pt>
                <c:pt idx="218">
                  <c:v>3.4280751807896632E-3</c:v>
                </c:pt>
                <c:pt idx="219">
                  <c:v>3.8402766547232809E-3</c:v>
                </c:pt>
                <c:pt idx="220">
                  <c:v>3.6085157173776478E-3</c:v>
                </c:pt>
                <c:pt idx="221">
                  <c:v>3.3766640753173202E-3</c:v>
                </c:pt>
                <c:pt idx="222">
                  <c:v>3.078249413508846E-3</c:v>
                </c:pt>
                <c:pt idx="223">
                  <c:v>2.9255671174850252E-3</c:v>
                </c:pt>
                <c:pt idx="224">
                  <c:v>2.7292789771710011E-3</c:v>
                </c:pt>
                <c:pt idx="225">
                  <c:v>2.5172309503995612E-3</c:v>
                </c:pt>
                <c:pt idx="226">
                  <c:v>2.8019378152106412E-3</c:v>
                </c:pt>
                <c:pt idx="227">
                  <c:v>2.8967106226952181E-3</c:v>
                </c:pt>
                <c:pt idx="228">
                  <c:v>3.0128569500344131E-3</c:v>
                </c:pt>
                <c:pt idx="229">
                  <c:v>3.047122107802508E-3</c:v>
                </c:pt>
                <c:pt idx="230">
                  <c:v>3.0960869069003292E-3</c:v>
                </c:pt>
                <c:pt idx="231">
                  <c:v>2.9782879409035452E-3</c:v>
                </c:pt>
                <c:pt idx="232">
                  <c:v>2.9023110187783481E-3</c:v>
                </c:pt>
                <c:pt idx="233">
                  <c:v>2.8136934053648731E-3</c:v>
                </c:pt>
                <c:pt idx="234">
                  <c:v>2.7966033557017891E-3</c:v>
                </c:pt>
                <c:pt idx="235">
                  <c:v>3.1226541002408142E-3</c:v>
                </c:pt>
                <c:pt idx="236">
                  <c:v>3.2893043476641538E-3</c:v>
                </c:pt>
                <c:pt idx="237">
                  <c:v>3.3963193053409852E-3</c:v>
                </c:pt>
                <c:pt idx="238">
                  <c:v>2.9429123155280874E-3</c:v>
                </c:pt>
                <c:pt idx="239">
                  <c:v>2.2663783248623092E-3</c:v>
                </c:pt>
                <c:pt idx="240">
                  <c:v>2.5028105192760452E-3</c:v>
                </c:pt>
                <c:pt idx="241">
                  <c:v>2.5945896488371247E-3</c:v>
                </c:pt>
                <c:pt idx="242">
                  <c:v>2.8605637899239292E-3</c:v>
                </c:pt>
                <c:pt idx="243">
                  <c:v>3.0184172692381706E-3</c:v>
                </c:pt>
                <c:pt idx="244">
                  <c:v>2.9657077553525619E-3</c:v>
                </c:pt>
                <c:pt idx="245">
                  <c:v>2.9216840493924926E-3</c:v>
                </c:pt>
                <c:pt idx="246">
                  <c:v>2.8076862204921811E-3</c:v>
                </c:pt>
                <c:pt idx="247">
                  <c:v>2.5832218426305458E-3</c:v>
                </c:pt>
                <c:pt idx="248">
                  <c:v>2.4152343687422664E-3</c:v>
                </c:pt>
                <c:pt idx="249">
                  <c:v>2.5169231064031644E-3</c:v>
                </c:pt>
                <c:pt idx="250">
                  <c:v>2.5269882262911052E-3</c:v>
                </c:pt>
                <c:pt idx="251">
                  <c:v>2.5518023758469592E-3</c:v>
                </c:pt>
                <c:pt idx="252">
                  <c:v>2.3641062933065092E-3</c:v>
                </c:pt>
                <c:pt idx="253">
                  <c:v>2.2040496611096631E-3</c:v>
                </c:pt>
                <c:pt idx="254">
                  <c:v>2.5891925461028779E-3</c:v>
                </c:pt>
                <c:pt idx="255">
                  <c:v>2.8027850648195411E-3</c:v>
                </c:pt>
                <c:pt idx="256">
                  <c:v>2.8950531765928687E-3</c:v>
                </c:pt>
                <c:pt idx="257">
                  <c:v>2.5465385846632255E-3</c:v>
                </c:pt>
                <c:pt idx="258">
                  <c:v>1.9751548887109124E-3</c:v>
                </c:pt>
                <c:pt idx="259">
                  <c:v>1.8351077179535327E-3</c:v>
                </c:pt>
                <c:pt idx="260">
                  <c:v>1.792042394589027E-3</c:v>
                </c:pt>
                <c:pt idx="261">
                  <c:v>2.1102703252368791E-3</c:v>
                </c:pt>
                <c:pt idx="262">
                  <c:v>2.256699891182109E-3</c:v>
                </c:pt>
                <c:pt idx="263">
                  <c:v>2.2264334016035212E-3</c:v>
                </c:pt>
                <c:pt idx="264">
                  <c:v>2.5109297159153928E-3</c:v>
                </c:pt>
                <c:pt idx="265">
                  <c:v>2.3778227374952592E-3</c:v>
                </c:pt>
                <c:pt idx="266">
                  <c:v>2.3258357643405696E-3</c:v>
                </c:pt>
                <c:pt idx="267">
                  <c:v>2.349455473871592E-3</c:v>
                </c:pt>
                <c:pt idx="268">
                  <c:v>2.7480251028117759E-3</c:v>
                </c:pt>
                <c:pt idx="269">
                  <c:v>2.7420833512046103E-3</c:v>
                </c:pt>
                <c:pt idx="270">
                  <c:v>2.68993302626669E-3</c:v>
                </c:pt>
                <c:pt idx="271">
                  <c:v>2.523694587713649E-3</c:v>
                </c:pt>
                <c:pt idx="272">
                  <c:v>2.2071575104280917E-3</c:v>
                </c:pt>
                <c:pt idx="273">
                  <c:v>1.9156286934586535E-3</c:v>
                </c:pt>
                <c:pt idx="274">
                  <c:v>1.9975934763679561E-3</c:v>
                </c:pt>
                <c:pt idx="275">
                  <c:v>2.399120230366961E-3</c:v>
                </c:pt>
                <c:pt idx="276">
                  <c:v>2.3537989067880542E-3</c:v>
                </c:pt>
                <c:pt idx="277">
                  <c:v>2.3034780878475611E-3</c:v>
                </c:pt>
                <c:pt idx="278">
                  <c:v>2.3041510598221862E-3</c:v>
                </c:pt>
                <c:pt idx="279">
                  <c:v>2.2843076839718012E-3</c:v>
                </c:pt>
                <c:pt idx="280">
                  <c:v>1.8599627492417862E-3</c:v>
                </c:pt>
                <c:pt idx="281">
                  <c:v>1.7566722696286383E-3</c:v>
                </c:pt>
                <c:pt idx="282">
                  <c:v>2.1915999144749092E-3</c:v>
                </c:pt>
                <c:pt idx="283">
                  <c:v>2.2815399196343543E-3</c:v>
                </c:pt>
                <c:pt idx="284">
                  <c:v>2.2268285862161192E-3</c:v>
                </c:pt>
                <c:pt idx="285">
                  <c:v>2.2887872108638811E-3</c:v>
                </c:pt>
                <c:pt idx="286">
                  <c:v>2.0403336349935001E-3</c:v>
                </c:pt>
                <c:pt idx="287">
                  <c:v>1.6231952193002841E-3</c:v>
                </c:pt>
                <c:pt idx="288">
                  <c:v>1.5139966185197134E-3</c:v>
                </c:pt>
                <c:pt idx="289">
                  <c:v>1.8342934479897621E-3</c:v>
                </c:pt>
                <c:pt idx="290">
                  <c:v>1.9788408486391441E-3</c:v>
                </c:pt>
                <c:pt idx="291">
                  <c:v>1.9674149307524801E-3</c:v>
                </c:pt>
                <c:pt idx="292">
                  <c:v>1.8512738806485754E-3</c:v>
                </c:pt>
                <c:pt idx="293">
                  <c:v>1.6988354943504619E-3</c:v>
                </c:pt>
                <c:pt idx="294">
                  <c:v>1.5358562766553021E-3</c:v>
                </c:pt>
                <c:pt idx="295">
                  <c:v>1.5704429240181365E-3</c:v>
                </c:pt>
                <c:pt idx="296">
                  <c:v>2.0972620486498002E-3</c:v>
                </c:pt>
                <c:pt idx="297">
                  <c:v>2.0862919851295592E-3</c:v>
                </c:pt>
                <c:pt idx="298">
                  <c:v>2.1681946566960422E-3</c:v>
                </c:pt>
                <c:pt idx="299">
                  <c:v>2.3082037550916537E-3</c:v>
                </c:pt>
                <c:pt idx="300">
                  <c:v>2.3056765709421876E-3</c:v>
                </c:pt>
                <c:pt idx="301">
                  <c:v>2.3671162891280811E-3</c:v>
                </c:pt>
                <c:pt idx="302">
                  <c:v>2.1551072514542457E-3</c:v>
                </c:pt>
                <c:pt idx="303">
                  <c:v>2.4114116265543046E-3</c:v>
                </c:pt>
                <c:pt idx="304">
                  <c:v>2.3870319851854306E-3</c:v>
                </c:pt>
                <c:pt idx="305">
                  <c:v>2.4230153419894807E-3</c:v>
                </c:pt>
                <c:pt idx="306">
                  <c:v>2.3704232060238351E-3</c:v>
                </c:pt>
                <c:pt idx="307">
                  <c:v>2.3742462141530178E-3</c:v>
                </c:pt>
                <c:pt idx="308">
                  <c:v>2.4170699187527202E-3</c:v>
                </c:pt>
                <c:pt idx="309">
                  <c:v>2.1918198596127649E-3</c:v>
                </c:pt>
                <c:pt idx="310">
                  <c:v>2.5227889235796387E-3</c:v>
                </c:pt>
                <c:pt idx="311">
                  <c:v>2.4009696198668872E-3</c:v>
                </c:pt>
                <c:pt idx="312">
                  <c:v>2.2836902679466554E-3</c:v>
                </c:pt>
                <c:pt idx="313">
                  <c:v>2.3022956550120591E-3</c:v>
                </c:pt>
                <c:pt idx="314">
                  <c:v>2.3904405519773598E-3</c:v>
                </c:pt>
                <c:pt idx="315">
                  <c:v>2.0734408933001827E-3</c:v>
                </c:pt>
                <c:pt idx="316">
                  <c:v>1.9211330982195221E-3</c:v>
                </c:pt>
                <c:pt idx="317">
                  <c:v>2.2216985752018612E-3</c:v>
                </c:pt>
                <c:pt idx="318">
                  <c:v>2.2805377381534169E-3</c:v>
                </c:pt>
                <c:pt idx="319">
                  <c:v>2.3459229930966391E-3</c:v>
                </c:pt>
                <c:pt idx="320">
                  <c:v>2.3865411554428342E-3</c:v>
                </c:pt>
                <c:pt idx="321">
                  <c:v>2.4865818990458645E-3</c:v>
                </c:pt>
                <c:pt idx="322">
                  <c:v>2.2605695930903889E-3</c:v>
                </c:pt>
                <c:pt idx="323">
                  <c:v>1.921462844880404E-3</c:v>
                </c:pt>
                <c:pt idx="324">
                  <c:v>2.1854648411446546E-3</c:v>
                </c:pt>
                <c:pt idx="325">
                  <c:v>2.1561383935869822E-3</c:v>
                </c:pt>
                <c:pt idx="326">
                  <c:v>2.0357885524092002E-3</c:v>
                </c:pt>
                <c:pt idx="327">
                  <c:v>1.5563852233010582E-3</c:v>
                </c:pt>
                <c:pt idx="328">
                  <c:v>1.5486716058286489E-3</c:v>
                </c:pt>
                <c:pt idx="329">
                  <c:v>1.5955130402798081E-3</c:v>
                </c:pt>
                <c:pt idx="330">
                  <c:v>1.5589599365428473E-3</c:v>
                </c:pt>
                <c:pt idx="331">
                  <c:v>1.7785165008280303E-3</c:v>
                </c:pt>
                <c:pt idx="332">
                  <c:v>1.9774625752536018E-3</c:v>
                </c:pt>
                <c:pt idx="333">
                  <c:v>2.2026425594571792E-3</c:v>
                </c:pt>
                <c:pt idx="334">
                  <c:v>2.2746389173149842E-3</c:v>
                </c:pt>
                <c:pt idx="335">
                  <c:v>2.2163430858313802E-3</c:v>
                </c:pt>
                <c:pt idx="336">
                  <c:v>1.9706501635915661E-3</c:v>
                </c:pt>
                <c:pt idx="337">
                  <c:v>1.7909325684038241E-3</c:v>
                </c:pt>
                <c:pt idx="338">
                  <c:v>1.9966996349046143E-3</c:v>
                </c:pt>
                <c:pt idx="339">
                  <c:v>2.125869248696241E-3</c:v>
                </c:pt>
                <c:pt idx="340">
                  <c:v>1.9607561499591138E-3</c:v>
                </c:pt>
                <c:pt idx="341">
                  <c:v>2.1708124723382608E-3</c:v>
                </c:pt>
                <c:pt idx="342">
                  <c:v>2.1589963026394043E-3</c:v>
                </c:pt>
                <c:pt idx="343">
                  <c:v>1.9664096054240483E-3</c:v>
                </c:pt>
                <c:pt idx="344">
                  <c:v>1.9596988301853763E-3</c:v>
                </c:pt>
                <c:pt idx="345">
                  <c:v>2.3444870953947682E-3</c:v>
                </c:pt>
                <c:pt idx="346">
                  <c:v>2.3035913343057092E-3</c:v>
                </c:pt>
                <c:pt idx="347">
                  <c:v>2.2800229496806519E-3</c:v>
                </c:pt>
                <c:pt idx="348">
                  <c:v>2.2997921525218252E-3</c:v>
                </c:pt>
                <c:pt idx="349">
                  <c:v>2.2820240012638411E-3</c:v>
                </c:pt>
                <c:pt idx="350">
                  <c:v>2.1772046569762484E-3</c:v>
                </c:pt>
                <c:pt idx="351">
                  <c:v>2.2109290554087092E-3</c:v>
                </c:pt>
                <c:pt idx="352">
                  <c:v>2.3228031312943088E-3</c:v>
                </c:pt>
                <c:pt idx="353">
                  <c:v>2.0353568155176286E-3</c:v>
                </c:pt>
                <c:pt idx="354">
                  <c:v>1.9643075412664806E-3</c:v>
                </c:pt>
                <c:pt idx="355">
                  <c:v>1.8905657611256465E-3</c:v>
                </c:pt>
                <c:pt idx="356">
                  <c:v>1.7682694958626893E-3</c:v>
                </c:pt>
                <c:pt idx="357">
                  <c:v>1.6135826675882953E-3</c:v>
                </c:pt>
                <c:pt idx="358">
                  <c:v>1.5271141337012946E-3</c:v>
                </c:pt>
                <c:pt idx="359">
                  <c:v>1.6290985927718644E-3</c:v>
                </c:pt>
                <c:pt idx="360">
                  <c:v>1.8430870107450953E-3</c:v>
                </c:pt>
                <c:pt idx="361">
                  <c:v>1.9355899422078722E-3</c:v>
                </c:pt>
                <c:pt idx="362">
                  <c:v>2.1960377114342592E-3</c:v>
                </c:pt>
                <c:pt idx="363">
                  <c:v>1.8289352359431121E-3</c:v>
                </c:pt>
                <c:pt idx="364">
                  <c:v>1.6153553459216392E-3</c:v>
                </c:pt>
              </c:numCache>
            </c:numRef>
          </c:val>
        </c:ser>
        <c:ser>
          <c:idx val="1"/>
          <c:order val="1"/>
          <c:tx>
            <c:strRef>
              <c:f>'HI Temporal Data - Base'!$C$3</c:f>
              <c:strCache>
                <c:ptCount val="1"/>
                <c:pt idx="0">
                  <c:v>All Oil</c:v>
                </c:pt>
              </c:strCache>
            </c:strRef>
          </c:tx>
          <c:marker>
            <c:symbol val="none"/>
          </c:marker>
          <c:cat>
            <c:numRef>
              <c:f>'HI Temporal Data - Base'!$A$4:$A$368</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'HI Temporal Data - Base'!$C$4:$C$368</c:f>
              <c:numCache>
                <c:formatCode>#,##0.000000</c:formatCode>
                <c:ptCount val="365"/>
                <c:pt idx="0">
                  <c:v>1.0155076401263407E-3</c:v>
                </c:pt>
                <c:pt idx="1">
                  <c:v>1.2889970263279451E-3</c:v>
                </c:pt>
                <c:pt idx="2">
                  <c:v>1.1987401882011721E-3</c:v>
                </c:pt>
                <c:pt idx="3">
                  <c:v>1.3133986537151516E-3</c:v>
                </c:pt>
                <c:pt idx="4">
                  <c:v>1.4136643150185638E-3</c:v>
                </c:pt>
                <c:pt idx="5">
                  <c:v>1.1372512943560761E-3</c:v>
                </c:pt>
                <c:pt idx="6">
                  <c:v>1.5430847360072741E-3</c:v>
                </c:pt>
                <c:pt idx="7">
                  <c:v>1.3262452607098632E-3</c:v>
                </c:pt>
                <c:pt idx="8">
                  <c:v>1.5624218742315867E-3</c:v>
                </c:pt>
                <c:pt idx="9">
                  <c:v>1.3111823079736981E-3</c:v>
                </c:pt>
                <c:pt idx="10">
                  <c:v>1.5873005227612777E-3</c:v>
                </c:pt>
                <c:pt idx="11">
                  <c:v>1.5417703257768931E-3</c:v>
                </c:pt>
                <c:pt idx="12">
                  <c:v>2.3321829998369965E-3</c:v>
                </c:pt>
                <c:pt idx="13">
                  <c:v>1.8296216486334718E-3</c:v>
                </c:pt>
                <c:pt idx="14">
                  <c:v>1.8270571633411949E-3</c:v>
                </c:pt>
                <c:pt idx="15">
                  <c:v>1.4073923592331679E-3</c:v>
                </c:pt>
                <c:pt idx="16">
                  <c:v>1.7385646834903266E-3</c:v>
                </c:pt>
                <c:pt idx="17">
                  <c:v>2.1232388342420252E-3</c:v>
                </c:pt>
                <c:pt idx="18">
                  <c:v>1.5051643786812463E-3</c:v>
                </c:pt>
                <c:pt idx="19">
                  <c:v>2.6526909533388624E-3</c:v>
                </c:pt>
                <c:pt idx="20">
                  <c:v>1.7265964083612781E-3</c:v>
                </c:pt>
                <c:pt idx="21">
                  <c:v>3.7000430718290077E-3</c:v>
                </c:pt>
                <c:pt idx="22">
                  <c:v>6.8812567781488124E-3</c:v>
                </c:pt>
                <c:pt idx="23">
                  <c:v>1.3575472094868276E-2</c:v>
                </c:pt>
                <c:pt idx="24">
                  <c:v>5.0177058683108381E-3</c:v>
                </c:pt>
                <c:pt idx="25">
                  <c:v>2.1274120400037442E-3</c:v>
                </c:pt>
                <c:pt idx="26">
                  <c:v>1.4896481709516457E-3</c:v>
                </c:pt>
                <c:pt idx="27">
                  <c:v>1.3956248654059861E-3</c:v>
                </c:pt>
                <c:pt idx="28">
                  <c:v>1.7425099617266781E-3</c:v>
                </c:pt>
                <c:pt idx="29">
                  <c:v>1.6051354941154581E-3</c:v>
                </c:pt>
                <c:pt idx="30">
                  <c:v>1.8405187570202279E-3</c:v>
                </c:pt>
                <c:pt idx="31">
                  <c:v>1.9768561755163666E-3</c:v>
                </c:pt>
                <c:pt idx="32">
                  <c:v>1.4823962698101865E-3</c:v>
                </c:pt>
                <c:pt idx="33">
                  <c:v>2.3982009497896598E-3</c:v>
                </c:pt>
                <c:pt idx="34">
                  <c:v>1.4783540338111332E-3</c:v>
                </c:pt>
                <c:pt idx="35">
                  <c:v>1.4533673691498705E-3</c:v>
                </c:pt>
                <c:pt idx="36">
                  <c:v>1.3053385085033781E-3</c:v>
                </c:pt>
                <c:pt idx="37">
                  <c:v>1.2301326628490481E-3</c:v>
                </c:pt>
                <c:pt idx="38">
                  <c:v>1.4807393751536239E-3</c:v>
                </c:pt>
                <c:pt idx="39">
                  <c:v>2.0428543406577852E-3</c:v>
                </c:pt>
                <c:pt idx="40">
                  <c:v>2.2106518352922842E-3</c:v>
                </c:pt>
                <c:pt idx="41">
                  <c:v>2.0052897117999492E-3</c:v>
                </c:pt>
                <c:pt idx="42">
                  <c:v>1.8901124373471461E-3</c:v>
                </c:pt>
                <c:pt idx="43">
                  <c:v>1.2924457992422081E-3</c:v>
                </c:pt>
                <c:pt idx="44">
                  <c:v>1.4451531380407891E-3</c:v>
                </c:pt>
                <c:pt idx="45">
                  <c:v>2.0054797109890802E-3</c:v>
                </c:pt>
                <c:pt idx="46">
                  <c:v>2.1891458673741811E-3</c:v>
                </c:pt>
                <c:pt idx="47">
                  <c:v>2.4351295802498845E-3</c:v>
                </c:pt>
                <c:pt idx="48">
                  <c:v>1.6458790505629699E-3</c:v>
                </c:pt>
                <c:pt idx="49">
                  <c:v>1.97397005500754E-3</c:v>
                </c:pt>
                <c:pt idx="50">
                  <c:v>1.8405371768013719E-3</c:v>
                </c:pt>
                <c:pt idx="51">
                  <c:v>1.802697925013571E-3</c:v>
                </c:pt>
                <c:pt idx="52">
                  <c:v>2.2314182494045601E-3</c:v>
                </c:pt>
                <c:pt idx="53">
                  <c:v>3.2856292216201549E-3</c:v>
                </c:pt>
                <c:pt idx="54">
                  <c:v>1.880914620801757E-3</c:v>
                </c:pt>
                <c:pt idx="55">
                  <c:v>1.7969998181304818E-3</c:v>
                </c:pt>
                <c:pt idx="56">
                  <c:v>1.0507806678334861E-3</c:v>
                </c:pt>
                <c:pt idx="57">
                  <c:v>1.0362154716969968E-3</c:v>
                </c:pt>
                <c:pt idx="58">
                  <c:v>1.2818443173734898E-3</c:v>
                </c:pt>
                <c:pt idx="59">
                  <c:v>1.9192140664859917E-3</c:v>
                </c:pt>
                <c:pt idx="60">
                  <c:v>1.6878405307385513E-3</c:v>
                </c:pt>
                <c:pt idx="61">
                  <c:v>1.8422310003971167E-3</c:v>
                </c:pt>
                <c:pt idx="62">
                  <c:v>2.1159436665216312E-3</c:v>
                </c:pt>
                <c:pt idx="63">
                  <c:v>2.4914695805710791E-3</c:v>
                </c:pt>
                <c:pt idx="64">
                  <c:v>2.5095694815165082E-3</c:v>
                </c:pt>
                <c:pt idx="65">
                  <c:v>3.8823778932355292E-3</c:v>
                </c:pt>
                <c:pt idx="66">
                  <c:v>4.0080076743973913E-3</c:v>
                </c:pt>
                <c:pt idx="67">
                  <c:v>4.6810333015332431E-3</c:v>
                </c:pt>
                <c:pt idx="68">
                  <c:v>4.4135059442837014E-3</c:v>
                </c:pt>
                <c:pt idx="69">
                  <c:v>3.6344564388860801E-3</c:v>
                </c:pt>
                <c:pt idx="70">
                  <c:v>1.9042797678364312E-3</c:v>
                </c:pt>
                <c:pt idx="71">
                  <c:v>2.0108109335329888E-3</c:v>
                </c:pt>
                <c:pt idx="72">
                  <c:v>2.083493456052599E-3</c:v>
                </c:pt>
                <c:pt idx="73">
                  <c:v>2.4602415270483812E-3</c:v>
                </c:pt>
                <c:pt idx="74">
                  <c:v>1.6430265357951241E-3</c:v>
                </c:pt>
                <c:pt idx="75">
                  <c:v>1.1554646471779078E-3</c:v>
                </c:pt>
                <c:pt idx="76">
                  <c:v>1.1006008700298001E-3</c:v>
                </c:pt>
                <c:pt idx="77">
                  <c:v>1.0174665964428219E-3</c:v>
                </c:pt>
                <c:pt idx="78">
                  <c:v>1.0891438636733265E-3</c:v>
                </c:pt>
                <c:pt idx="79">
                  <c:v>2.1458911511851126E-3</c:v>
                </c:pt>
                <c:pt idx="80">
                  <c:v>1.8568971843852585E-3</c:v>
                </c:pt>
                <c:pt idx="81">
                  <c:v>1.6653324601008637E-3</c:v>
                </c:pt>
                <c:pt idx="82">
                  <c:v>1.2187332315119841E-3</c:v>
                </c:pt>
                <c:pt idx="83">
                  <c:v>1.5511468881383001E-3</c:v>
                </c:pt>
                <c:pt idx="84">
                  <c:v>1.5684037286207773E-3</c:v>
                </c:pt>
                <c:pt idx="85">
                  <c:v>1.3121749286092231E-3</c:v>
                </c:pt>
                <c:pt idx="86">
                  <c:v>1.9588078369578046E-3</c:v>
                </c:pt>
                <c:pt idx="87">
                  <c:v>1.7208845943010123E-3</c:v>
                </c:pt>
                <c:pt idx="88">
                  <c:v>1.6393541985766735E-3</c:v>
                </c:pt>
                <c:pt idx="89">
                  <c:v>2.0018898362137568E-3</c:v>
                </c:pt>
                <c:pt idx="90">
                  <c:v>1.6306511160642807E-3</c:v>
                </c:pt>
                <c:pt idx="91">
                  <c:v>9.5986221261923496E-4</c:v>
                </c:pt>
                <c:pt idx="92">
                  <c:v>9.9281152846769074E-4</c:v>
                </c:pt>
                <c:pt idx="93">
                  <c:v>1.5752116618485217E-3</c:v>
                </c:pt>
                <c:pt idx="94">
                  <c:v>1.8802529874639257E-3</c:v>
                </c:pt>
                <c:pt idx="95">
                  <c:v>1.8024721100347479E-3</c:v>
                </c:pt>
                <c:pt idx="96">
                  <c:v>1.6888716078469301E-3</c:v>
                </c:pt>
                <c:pt idx="97">
                  <c:v>1.7143435325823056E-3</c:v>
                </c:pt>
                <c:pt idx="98">
                  <c:v>1.7799235028782901E-3</c:v>
                </c:pt>
                <c:pt idx="99">
                  <c:v>1.2405961304247841E-3</c:v>
                </c:pt>
                <c:pt idx="100">
                  <c:v>2.3532422454056782E-3</c:v>
                </c:pt>
                <c:pt idx="101">
                  <c:v>1.5113497281821361E-3</c:v>
                </c:pt>
                <c:pt idx="102">
                  <c:v>1.7200039305089547E-3</c:v>
                </c:pt>
                <c:pt idx="103">
                  <c:v>1.4889950528015441E-3</c:v>
                </c:pt>
                <c:pt idx="104">
                  <c:v>1.5010768285580942E-3</c:v>
                </c:pt>
                <c:pt idx="105">
                  <c:v>1.3531216470360752E-3</c:v>
                </c:pt>
                <c:pt idx="106">
                  <c:v>1.2623787769431767E-3</c:v>
                </c:pt>
                <c:pt idx="107">
                  <c:v>1.7329152870562481E-3</c:v>
                </c:pt>
                <c:pt idx="108">
                  <c:v>1.3235639840924968E-3</c:v>
                </c:pt>
                <c:pt idx="109">
                  <c:v>1.8235622719100601E-3</c:v>
                </c:pt>
                <c:pt idx="110">
                  <c:v>1.3986978731603279E-3</c:v>
                </c:pt>
                <c:pt idx="111">
                  <c:v>1.8045303560403701E-3</c:v>
                </c:pt>
                <c:pt idx="112">
                  <c:v>1.2475189455604704E-3</c:v>
                </c:pt>
                <c:pt idx="113">
                  <c:v>1.1466450902224621E-3</c:v>
                </c:pt>
                <c:pt idx="114">
                  <c:v>2.6645258617774858E-3</c:v>
                </c:pt>
                <c:pt idx="115">
                  <c:v>3.0502748193516811E-3</c:v>
                </c:pt>
                <c:pt idx="116">
                  <c:v>3.1791297441222566E-3</c:v>
                </c:pt>
                <c:pt idx="117">
                  <c:v>3.471411540287845E-3</c:v>
                </c:pt>
                <c:pt idx="118">
                  <c:v>2.2288962669244107E-3</c:v>
                </c:pt>
                <c:pt idx="119">
                  <c:v>1.1680146932589721E-3</c:v>
                </c:pt>
                <c:pt idx="120">
                  <c:v>1.1927516061636511E-3</c:v>
                </c:pt>
                <c:pt idx="121">
                  <c:v>2.0775609621267012E-3</c:v>
                </c:pt>
                <c:pt idx="122">
                  <c:v>3.816403380490563E-3</c:v>
                </c:pt>
                <c:pt idx="123">
                  <c:v>1.9613321432392231E-3</c:v>
                </c:pt>
                <c:pt idx="124">
                  <c:v>1.8379379644933858E-3</c:v>
                </c:pt>
                <c:pt idx="125">
                  <c:v>1.8937982542377907E-3</c:v>
                </c:pt>
                <c:pt idx="126">
                  <c:v>1.4979517302802581E-3</c:v>
                </c:pt>
                <c:pt idx="127">
                  <c:v>1.3566120046172435E-3</c:v>
                </c:pt>
                <c:pt idx="128">
                  <c:v>2.0981977227553898E-3</c:v>
                </c:pt>
                <c:pt idx="129">
                  <c:v>1.7455774199836361E-3</c:v>
                </c:pt>
                <c:pt idx="130">
                  <c:v>1.9489915399009995E-3</c:v>
                </c:pt>
                <c:pt idx="131">
                  <c:v>1.7330765962378241E-3</c:v>
                </c:pt>
                <c:pt idx="132">
                  <c:v>1.6174567839028601E-3</c:v>
                </c:pt>
                <c:pt idx="133">
                  <c:v>6.3605196693273527E-4</c:v>
                </c:pt>
                <c:pt idx="134">
                  <c:v>5.4150256416258874E-4</c:v>
                </c:pt>
                <c:pt idx="135">
                  <c:v>1.1307775334962631E-3</c:v>
                </c:pt>
                <c:pt idx="136">
                  <c:v>1.197265208180484E-3</c:v>
                </c:pt>
                <c:pt idx="137">
                  <c:v>1.4885514342705703E-3</c:v>
                </c:pt>
                <c:pt idx="138">
                  <c:v>1.5088545587931181E-3</c:v>
                </c:pt>
                <c:pt idx="139">
                  <c:v>1.1072863568078201E-3</c:v>
                </c:pt>
                <c:pt idx="140">
                  <c:v>9.5256832055198534E-4</c:v>
                </c:pt>
                <c:pt idx="141">
                  <c:v>1.1175500099780277E-3</c:v>
                </c:pt>
                <c:pt idx="142">
                  <c:v>4.2203632289573934E-3</c:v>
                </c:pt>
                <c:pt idx="143">
                  <c:v>4.8764735818917406E-3</c:v>
                </c:pt>
                <c:pt idx="144">
                  <c:v>5.7421268773728273E-3</c:v>
                </c:pt>
                <c:pt idx="145">
                  <c:v>5.2712200215944216E-3</c:v>
                </c:pt>
                <c:pt idx="146">
                  <c:v>4.8045943714586691E-3</c:v>
                </c:pt>
                <c:pt idx="147">
                  <c:v>2.0566807711308302E-3</c:v>
                </c:pt>
                <c:pt idx="148">
                  <c:v>2.9098506632503152E-3</c:v>
                </c:pt>
                <c:pt idx="149">
                  <c:v>5.7338454916582059E-3</c:v>
                </c:pt>
                <c:pt idx="150">
                  <c:v>1.0119440649308843E-2</c:v>
                </c:pt>
                <c:pt idx="151">
                  <c:v>1.0989879561554321E-2</c:v>
                </c:pt>
                <c:pt idx="152">
                  <c:v>2.6232237561399571E-3</c:v>
                </c:pt>
                <c:pt idx="153">
                  <c:v>1.235890709178666E-3</c:v>
                </c:pt>
                <c:pt idx="154">
                  <c:v>1.0603380966826893E-3</c:v>
                </c:pt>
                <c:pt idx="155">
                  <c:v>1.1941554989919865E-3</c:v>
                </c:pt>
                <c:pt idx="156">
                  <c:v>4.0945676860157576E-3</c:v>
                </c:pt>
                <c:pt idx="157">
                  <c:v>5.9041998014157937E-3</c:v>
                </c:pt>
                <c:pt idx="158">
                  <c:v>1.2738298316059276E-2</c:v>
                </c:pt>
                <c:pt idx="159">
                  <c:v>1.6178284425972574E-2</c:v>
                </c:pt>
                <c:pt idx="160">
                  <c:v>6.9214597664277724E-3</c:v>
                </c:pt>
                <c:pt idx="161">
                  <c:v>1.7199347689840477E-3</c:v>
                </c:pt>
                <c:pt idx="162">
                  <c:v>1.5097151452675081E-3</c:v>
                </c:pt>
                <c:pt idx="163">
                  <c:v>2.2182262979206641E-3</c:v>
                </c:pt>
                <c:pt idx="164">
                  <c:v>2.0595430279884731E-3</c:v>
                </c:pt>
                <c:pt idx="165">
                  <c:v>2.5034782703412012E-3</c:v>
                </c:pt>
                <c:pt idx="166">
                  <c:v>2.1306232651805436E-3</c:v>
                </c:pt>
                <c:pt idx="167">
                  <c:v>1.6885011078030838E-3</c:v>
                </c:pt>
                <c:pt idx="168">
                  <c:v>1.4852968287623221E-3</c:v>
                </c:pt>
                <c:pt idx="169">
                  <c:v>1.3318531293533425E-3</c:v>
                </c:pt>
                <c:pt idx="170">
                  <c:v>3.1560211577442488E-3</c:v>
                </c:pt>
                <c:pt idx="171">
                  <c:v>3.9215381853998851E-3</c:v>
                </c:pt>
                <c:pt idx="172">
                  <c:v>5.821748181005202E-3</c:v>
                </c:pt>
                <c:pt idx="173">
                  <c:v>5.0202707029858833E-3</c:v>
                </c:pt>
                <c:pt idx="174">
                  <c:v>2.6325983847086771E-3</c:v>
                </c:pt>
                <c:pt idx="175">
                  <c:v>1.7320511986296421E-3</c:v>
                </c:pt>
                <c:pt idx="176">
                  <c:v>1.8005294040765569E-3</c:v>
                </c:pt>
                <c:pt idx="177">
                  <c:v>2.6477249982234936E-3</c:v>
                </c:pt>
                <c:pt idx="178">
                  <c:v>3.6121004959775412E-3</c:v>
                </c:pt>
                <c:pt idx="179">
                  <c:v>2.4552759863170877E-3</c:v>
                </c:pt>
                <c:pt idx="180">
                  <c:v>2.4716347994996482E-3</c:v>
                </c:pt>
                <c:pt idx="181">
                  <c:v>2.0644493849148633E-3</c:v>
                </c:pt>
                <c:pt idx="182">
                  <c:v>2.2298815017720726E-3</c:v>
                </c:pt>
                <c:pt idx="183">
                  <c:v>2.3144058066316962E-3</c:v>
                </c:pt>
                <c:pt idx="184">
                  <c:v>3.0631331997310069E-3</c:v>
                </c:pt>
                <c:pt idx="185">
                  <c:v>6.18594314272739E-3</c:v>
                </c:pt>
                <c:pt idx="186">
                  <c:v>6.3529563219440824E-3</c:v>
                </c:pt>
                <c:pt idx="187">
                  <c:v>6.4370932832636656E-3</c:v>
                </c:pt>
                <c:pt idx="188">
                  <c:v>2.6768956832598427E-3</c:v>
                </c:pt>
                <c:pt idx="189">
                  <c:v>2.1785485130964752E-3</c:v>
                </c:pt>
                <c:pt idx="190">
                  <c:v>2.040417810686685E-3</c:v>
                </c:pt>
                <c:pt idx="191">
                  <c:v>9.4713902465821068E-3</c:v>
                </c:pt>
                <c:pt idx="192">
                  <c:v>1.1172197173831432E-2</c:v>
                </c:pt>
                <c:pt idx="193">
                  <c:v>6.1680921485198483E-3</c:v>
                </c:pt>
                <c:pt idx="194">
                  <c:v>2.9296064919559842E-3</c:v>
                </c:pt>
                <c:pt idx="195">
                  <c:v>2.392809974678277E-3</c:v>
                </c:pt>
                <c:pt idx="196">
                  <c:v>2.182524780766114E-3</c:v>
                </c:pt>
                <c:pt idx="197">
                  <c:v>2.4398882376697587E-3</c:v>
                </c:pt>
                <c:pt idx="198">
                  <c:v>9.7712732372154092E-3</c:v>
                </c:pt>
                <c:pt idx="199">
                  <c:v>1.2503578287152917E-2</c:v>
                </c:pt>
                <c:pt idx="200">
                  <c:v>1.2470631156977375E-2</c:v>
                </c:pt>
                <c:pt idx="201">
                  <c:v>1.9672588049115196E-2</c:v>
                </c:pt>
                <c:pt idx="202">
                  <c:v>2.3856244156245879E-2</c:v>
                </c:pt>
                <c:pt idx="203">
                  <c:v>1.4699783391420355E-2</c:v>
                </c:pt>
                <c:pt idx="204">
                  <c:v>7.55006979240418E-3</c:v>
                </c:pt>
                <c:pt idx="205">
                  <c:v>6.2668315274214681E-3</c:v>
                </c:pt>
                <c:pt idx="206">
                  <c:v>7.1622940007666884E-3</c:v>
                </c:pt>
                <c:pt idx="207">
                  <c:v>6.0229425751064779E-3</c:v>
                </c:pt>
                <c:pt idx="208">
                  <c:v>6.8332403250970213E-3</c:v>
                </c:pt>
                <c:pt idx="209">
                  <c:v>8.9863638201172578E-3</c:v>
                </c:pt>
                <c:pt idx="210">
                  <c:v>6.6636705013857506E-3</c:v>
                </c:pt>
                <c:pt idx="211">
                  <c:v>4.1093219469458117E-3</c:v>
                </c:pt>
                <c:pt idx="212">
                  <c:v>9.2206872996557568E-3</c:v>
                </c:pt>
                <c:pt idx="213">
                  <c:v>7.6994545585708073E-3</c:v>
                </c:pt>
                <c:pt idx="214">
                  <c:v>4.9546230011965134E-3</c:v>
                </c:pt>
                <c:pt idx="215">
                  <c:v>4.1836868121830333E-3</c:v>
                </c:pt>
                <c:pt idx="216">
                  <c:v>2.8827416042940678E-3</c:v>
                </c:pt>
                <c:pt idx="217">
                  <c:v>3.0315838441241252E-3</c:v>
                </c:pt>
                <c:pt idx="218">
                  <c:v>4.1747555177639615E-3</c:v>
                </c:pt>
                <c:pt idx="219">
                  <c:v>7.3510984229414539E-3</c:v>
                </c:pt>
                <c:pt idx="220">
                  <c:v>5.1423938355824031E-3</c:v>
                </c:pt>
                <c:pt idx="221">
                  <c:v>4.9482640491179831E-3</c:v>
                </c:pt>
                <c:pt idx="222">
                  <c:v>2.2228577962868819E-3</c:v>
                </c:pt>
                <c:pt idx="223">
                  <c:v>2.1706548203046742E-3</c:v>
                </c:pt>
                <c:pt idx="224">
                  <c:v>1.8937095516570641E-3</c:v>
                </c:pt>
                <c:pt idx="225">
                  <c:v>1.8090514982234643E-3</c:v>
                </c:pt>
                <c:pt idx="226">
                  <c:v>2.1072344982500961E-3</c:v>
                </c:pt>
                <c:pt idx="227">
                  <c:v>2.2164229225344299E-3</c:v>
                </c:pt>
                <c:pt idx="228">
                  <c:v>3.7388750986306852E-3</c:v>
                </c:pt>
                <c:pt idx="229">
                  <c:v>3.6960566476854652E-3</c:v>
                </c:pt>
                <c:pt idx="230">
                  <c:v>3.3196765741783192E-3</c:v>
                </c:pt>
                <c:pt idx="231">
                  <c:v>2.1386094631368827E-3</c:v>
                </c:pt>
                <c:pt idx="232">
                  <c:v>2.4385773781426968E-3</c:v>
                </c:pt>
                <c:pt idx="233">
                  <c:v>2.9283262724794927E-3</c:v>
                </c:pt>
                <c:pt idx="234">
                  <c:v>2.826568145769824E-3</c:v>
                </c:pt>
                <c:pt idx="235">
                  <c:v>3.1470422741509438E-3</c:v>
                </c:pt>
                <c:pt idx="236">
                  <c:v>5.284335823899259E-3</c:v>
                </c:pt>
                <c:pt idx="237">
                  <c:v>3.8922566729199352E-3</c:v>
                </c:pt>
                <c:pt idx="238">
                  <c:v>4.4902838414739134E-3</c:v>
                </c:pt>
                <c:pt idx="239">
                  <c:v>3.6838149684033914E-3</c:v>
                </c:pt>
                <c:pt idx="240">
                  <c:v>1.7786199478872489E-3</c:v>
                </c:pt>
                <c:pt idx="241">
                  <c:v>1.4794167016160481E-3</c:v>
                </c:pt>
                <c:pt idx="242">
                  <c:v>2.0787258528104802E-3</c:v>
                </c:pt>
                <c:pt idx="243">
                  <c:v>3.4327254173280191E-3</c:v>
                </c:pt>
                <c:pt idx="244">
                  <c:v>2.8147093330542178E-3</c:v>
                </c:pt>
                <c:pt idx="245">
                  <c:v>1.6136640559049798E-3</c:v>
                </c:pt>
                <c:pt idx="246">
                  <c:v>1.8288412008009949E-3</c:v>
                </c:pt>
                <c:pt idx="247">
                  <c:v>1.5666122566220081E-3</c:v>
                </c:pt>
                <c:pt idx="248">
                  <c:v>9.7254170092927268E-4</c:v>
                </c:pt>
                <c:pt idx="249">
                  <c:v>1.1548535687047525E-3</c:v>
                </c:pt>
                <c:pt idx="250">
                  <c:v>1.330637025665424E-3</c:v>
                </c:pt>
                <c:pt idx="251">
                  <c:v>1.8254159909062715E-3</c:v>
                </c:pt>
                <c:pt idx="252">
                  <c:v>1.2425644144469247E-3</c:v>
                </c:pt>
                <c:pt idx="253">
                  <c:v>1.0784793629151483E-3</c:v>
                </c:pt>
                <c:pt idx="254">
                  <c:v>3.0368125837834758E-3</c:v>
                </c:pt>
                <c:pt idx="255">
                  <c:v>4.0281661869815523E-3</c:v>
                </c:pt>
                <c:pt idx="256">
                  <c:v>4.7516001574060924E-3</c:v>
                </c:pt>
                <c:pt idx="257">
                  <c:v>1.888815057492237E-3</c:v>
                </c:pt>
                <c:pt idx="258">
                  <c:v>1.1259147437804166E-3</c:v>
                </c:pt>
                <c:pt idx="259">
                  <c:v>9.9716266752753889E-4</c:v>
                </c:pt>
                <c:pt idx="260">
                  <c:v>1.2704091271230201E-3</c:v>
                </c:pt>
                <c:pt idx="261">
                  <c:v>1.2318071566436441E-3</c:v>
                </c:pt>
                <c:pt idx="262">
                  <c:v>1.3412738439382368E-3</c:v>
                </c:pt>
                <c:pt idx="263">
                  <c:v>1.7283356110825861E-3</c:v>
                </c:pt>
                <c:pt idx="264">
                  <c:v>2.1048618565626021E-3</c:v>
                </c:pt>
                <c:pt idx="265">
                  <c:v>2.1873830366319702E-3</c:v>
                </c:pt>
                <c:pt idx="266">
                  <c:v>2.3565846028486791E-3</c:v>
                </c:pt>
                <c:pt idx="267">
                  <c:v>2.0689131877087291E-3</c:v>
                </c:pt>
                <c:pt idx="268">
                  <c:v>5.4889491796327192E-3</c:v>
                </c:pt>
                <c:pt idx="269">
                  <c:v>4.8430504705968434E-3</c:v>
                </c:pt>
                <c:pt idx="270">
                  <c:v>2.4311755430704396E-3</c:v>
                </c:pt>
                <c:pt idx="271">
                  <c:v>2.1247981698726149E-3</c:v>
                </c:pt>
                <c:pt idx="272">
                  <c:v>2.1686319919549672E-3</c:v>
                </c:pt>
                <c:pt idx="273">
                  <c:v>2.0527563014782965E-3</c:v>
                </c:pt>
                <c:pt idx="274">
                  <c:v>1.9830247952733605E-3</c:v>
                </c:pt>
                <c:pt idx="275">
                  <c:v>1.7995566007529649E-3</c:v>
                </c:pt>
                <c:pt idx="276">
                  <c:v>1.7290129422665472E-3</c:v>
                </c:pt>
                <c:pt idx="277">
                  <c:v>1.9134216343982273E-3</c:v>
                </c:pt>
                <c:pt idx="278">
                  <c:v>1.6117079677767723E-3</c:v>
                </c:pt>
                <c:pt idx="279">
                  <c:v>1.7273785706065745E-3</c:v>
                </c:pt>
                <c:pt idx="280">
                  <c:v>1.3614136361095981E-3</c:v>
                </c:pt>
                <c:pt idx="281">
                  <c:v>1.788512702879797E-3</c:v>
                </c:pt>
                <c:pt idx="282">
                  <c:v>3.1539282578495814E-3</c:v>
                </c:pt>
                <c:pt idx="283">
                  <c:v>2.8984407016810852E-3</c:v>
                </c:pt>
                <c:pt idx="284">
                  <c:v>2.8334613365023492E-3</c:v>
                </c:pt>
                <c:pt idx="285">
                  <c:v>2.8020522621134592E-3</c:v>
                </c:pt>
                <c:pt idx="286">
                  <c:v>2.4522440269678105E-3</c:v>
                </c:pt>
                <c:pt idx="287">
                  <c:v>1.9087826202412847E-3</c:v>
                </c:pt>
                <c:pt idx="288">
                  <c:v>1.376560619448476E-3</c:v>
                </c:pt>
                <c:pt idx="289">
                  <c:v>1.6417824002391641E-3</c:v>
                </c:pt>
                <c:pt idx="290">
                  <c:v>1.9325689034362659E-3</c:v>
                </c:pt>
                <c:pt idx="291">
                  <c:v>2.3451860327806202E-3</c:v>
                </c:pt>
                <c:pt idx="292">
                  <c:v>2.0135169025697645E-3</c:v>
                </c:pt>
                <c:pt idx="293">
                  <c:v>1.3384552355429481E-3</c:v>
                </c:pt>
                <c:pt idx="294">
                  <c:v>1.2323246168027095E-3</c:v>
                </c:pt>
                <c:pt idx="295">
                  <c:v>8.6728202826684268E-4</c:v>
                </c:pt>
                <c:pt idx="296">
                  <c:v>1.8499963153584158E-3</c:v>
                </c:pt>
                <c:pt idx="297">
                  <c:v>1.4745931971413967E-3</c:v>
                </c:pt>
                <c:pt idx="298">
                  <c:v>1.6157414935837721E-3</c:v>
                </c:pt>
                <c:pt idx="299">
                  <c:v>1.8074618475495113E-3</c:v>
                </c:pt>
                <c:pt idx="300">
                  <c:v>1.4637986041399359E-3</c:v>
                </c:pt>
                <c:pt idx="301">
                  <c:v>1.3464471211247575E-3</c:v>
                </c:pt>
                <c:pt idx="302">
                  <c:v>1.2418339202158381E-3</c:v>
                </c:pt>
                <c:pt idx="303">
                  <c:v>2.0530894256980867E-3</c:v>
                </c:pt>
                <c:pt idx="304">
                  <c:v>2.0712714722046807E-3</c:v>
                </c:pt>
                <c:pt idx="305">
                  <c:v>1.7047137733883421E-3</c:v>
                </c:pt>
                <c:pt idx="306">
                  <c:v>1.7403041787180861E-3</c:v>
                </c:pt>
                <c:pt idx="307">
                  <c:v>1.5738295282499268E-3</c:v>
                </c:pt>
                <c:pt idx="308">
                  <c:v>1.7511879699362487E-3</c:v>
                </c:pt>
                <c:pt idx="309">
                  <c:v>1.7739652196338061E-3</c:v>
                </c:pt>
                <c:pt idx="310">
                  <c:v>2.0559827532407845E-3</c:v>
                </c:pt>
                <c:pt idx="311">
                  <c:v>1.6941932345542938E-3</c:v>
                </c:pt>
                <c:pt idx="312">
                  <c:v>1.8436699533734549E-3</c:v>
                </c:pt>
                <c:pt idx="313">
                  <c:v>1.5742214543911965E-3</c:v>
                </c:pt>
                <c:pt idx="314">
                  <c:v>1.5906647288109761E-3</c:v>
                </c:pt>
                <c:pt idx="315">
                  <c:v>1.3168612231836141E-3</c:v>
                </c:pt>
                <c:pt idx="316">
                  <c:v>1.3773137423034869E-3</c:v>
                </c:pt>
                <c:pt idx="317">
                  <c:v>1.9440836960668327E-3</c:v>
                </c:pt>
                <c:pt idx="318">
                  <c:v>2.1240323798632854E-3</c:v>
                </c:pt>
                <c:pt idx="319">
                  <c:v>2.504572301337661E-3</c:v>
                </c:pt>
                <c:pt idx="320">
                  <c:v>2.9612900592719876E-3</c:v>
                </c:pt>
                <c:pt idx="321">
                  <c:v>2.6646100223830212E-3</c:v>
                </c:pt>
                <c:pt idx="322">
                  <c:v>1.6685993671303001E-3</c:v>
                </c:pt>
                <c:pt idx="323">
                  <c:v>9.8483285442720471E-4</c:v>
                </c:pt>
                <c:pt idx="324">
                  <c:v>1.7656593608794807E-3</c:v>
                </c:pt>
                <c:pt idx="325">
                  <c:v>2.0145060537537784E-3</c:v>
                </c:pt>
                <c:pt idx="326">
                  <c:v>2.4137937535830892E-3</c:v>
                </c:pt>
                <c:pt idx="327">
                  <c:v>1.9292956587670441E-3</c:v>
                </c:pt>
                <c:pt idx="328">
                  <c:v>1.9522563912601303E-3</c:v>
                </c:pt>
                <c:pt idx="329">
                  <c:v>1.9863880831778669E-3</c:v>
                </c:pt>
                <c:pt idx="330">
                  <c:v>1.9265235263965157E-3</c:v>
                </c:pt>
                <c:pt idx="331">
                  <c:v>1.7438256719857121E-3</c:v>
                </c:pt>
                <c:pt idx="332">
                  <c:v>2.1645882365474056E-3</c:v>
                </c:pt>
                <c:pt idx="333">
                  <c:v>1.987774929380343E-3</c:v>
                </c:pt>
                <c:pt idx="334">
                  <c:v>1.8414996530222156E-3</c:v>
                </c:pt>
                <c:pt idx="335">
                  <c:v>2.0257869224767481E-3</c:v>
                </c:pt>
                <c:pt idx="336">
                  <c:v>1.3246664327745221E-3</c:v>
                </c:pt>
                <c:pt idx="337">
                  <c:v>1.4287194838331061E-3</c:v>
                </c:pt>
                <c:pt idx="338">
                  <c:v>1.631180983371915E-3</c:v>
                </c:pt>
                <c:pt idx="339">
                  <c:v>1.650891936713158E-3</c:v>
                </c:pt>
                <c:pt idx="340">
                  <c:v>1.6057038422715181E-3</c:v>
                </c:pt>
                <c:pt idx="341">
                  <c:v>2.1303051725421402E-3</c:v>
                </c:pt>
                <c:pt idx="342">
                  <c:v>1.8000768234729652E-3</c:v>
                </c:pt>
                <c:pt idx="343">
                  <c:v>1.4978769786321161E-3</c:v>
                </c:pt>
                <c:pt idx="344">
                  <c:v>1.4982006613937652E-3</c:v>
                </c:pt>
                <c:pt idx="345">
                  <c:v>1.8897297982856168E-3</c:v>
                </c:pt>
                <c:pt idx="346">
                  <c:v>2.1615578778584102E-3</c:v>
                </c:pt>
                <c:pt idx="347">
                  <c:v>2.0933605354790052E-3</c:v>
                </c:pt>
                <c:pt idx="348">
                  <c:v>1.9497848742676023E-3</c:v>
                </c:pt>
                <c:pt idx="349">
                  <c:v>2.0597705736304472E-3</c:v>
                </c:pt>
                <c:pt idx="350">
                  <c:v>1.5477497426123199E-3</c:v>
                </c:pt>
                <c:pt idx="351">
                  <c:v>1.430218238127954E-3</c:v>
                </c:pt>
                <c:pt idx="352">
                  <c:v>1.9026576164459011E-3</c:v>
                </c:pt>
                <c:pt idx="353">
                  <c:v>1.9233690799716097E-3</c:v>
                </c:pt>
                <c:pt idx="354">
                  <c:v>1.9892865702093162E-3</c:v>
                </c:pt>
                <c:pt idx="355">
                  <c:v>1.6917315652788887E-3</c:v>
                </c:pt>
                <c:pt idx="356">
                  <c:v>1.2604854883245381E-3</c:v>
                </c:pt>
                <c:pt idx="357">
                  <c:v>1.1862056612122868E-3</c:v>
                </c:pt>
                <c:pt idx="358">
                  <c:v>1.089859415699949E-3</c:v>
                </c:pt>
                <c:pt idx="359">
                  <c:v>1.2864181350929961E-3</c:v>
                </c:pt>
                <c:pt idx="360">
                  <c:v>1.3107291261068622E-3</c:v>
                </c:pt>
                <c:pt idx="361">
                  <c:v>1.4643660016500381E-3</c:v>
                </c:pt>
                <c:pt idx="362">
                  <c:v>1.4940585506926288E-3</c:v>
                </c:pt>
                <c:pt idx="363">
                  <c:v>1.3365875818645524E-3</c:v>
                </c:pt>
                <c:pt idx="364">
                  <c:v>1.2987635729128121E-3</c:v>
                </c:pt>
              </c:numCache>
            </c:numRef>
          </c:val>
        </c:ser>
        <c:ser>
          <c:idx val="2"/>
          <c:order val="2"/>
          <c:tx>
            <c:strRef>
              <c:f>'HI Temporal Data - Base'!$D$3</c:f>
              <c:strCache>
                <c:ptCount val="1"/>
                <c:pt idx="0">
                  <c:v>All Gas</c:v>
                </c:pt>
              </c:strCache>
            </c:strRef>
          </c:tx>
          <c:marker>
            <c:symbol val="none"/>
          </c:marker>
          <c:cat>
            <c:numRef>
              <c:f>'HI Temporal Data - Base'!$A$4:$A$368</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'HI Temporal Data - Base'!$D$4:$D$368</c:f>
              <c:numCache>
                <c:formatCode>#,##0.000000</c:formatCode>
                <c:ptCount val="365"/>
                <c:pt idx="0">
                  <c:v>1.3419690470128918E-3</c:v>
                </c:pt>
                <c:pt idx="1">
                  <c:v>1.4951865602267395E-3</c:v>
                </c:pt>
                <c:pt idx="2">
                  <c:v>2.383646265441334E-3</c:v>
                </c:pt>
                <c:pt idx="3">
                  <c:v>2.4220117116964491E-3</c:v>
                </c:pt>
                <c:pt idx="4">
                  <c:v>2.5123652100465421E-3</c:v>
                </c:pt>
                <c:pt idx="5">
                  <c:v>2.7750567128668802E-3</c:v>
                </c:pt>
                <c:pt idx="6">
                  <c:v>2.6149396067340212E-3</c:v>
                </c:pt>
                <c:pt idx="7">
                  <c:v>2.3213026015768811E-3</c:v>
                </c:pt>
                <c:pt idx="8">
                  <c:v>2.1973240816025663E-3</c:v>
                </c:pt>
                <c:pt idx="9">
                  <c:v>2.6393331359176211E-3</c:v>
                </c:pt>
                <c:pt idx="10">
                  <c:v>2.4698780572866802E-3</c:v>
                </c:pt>
                <c:pt idx="11">
                  <c:v>2.2408251801467201E-3</c:v>
                </c:pt>
                <c:pt idx="12">
                  <c:v>2.3363165856312182E-3</c:v>
                </c:pt>
                <c:pt idx="13">
                  <c:v>2.3945172546769619E-3</c:v>
                </c:pt>
                <c:pt idx="14">
                  <c:v>1.9385496166057581E-3</c:v>
                </c:pt>
                <c:pt idx="15">
                  <c:v>1.7464110229188092E-3</c:v>
                </c:pt>
                <c:pt idx="16">
                  <c:v>2.3431259807583545E-3</c:v>
                </c:pt>
                <c:pt idx="17">
                  <c:v>2.2850737008364278E-3</c:v>
                </c:pt>
                <c:pt idx="18">
                  <c:v>2.2000544317910212E-3</c:v>
                </c:pt>
                <c:pt idx="19">
                  <c:v>2.2094548186448052E-3</c:v>
                </c:pt>
                <c:pt idx="20">
                  <c:v>2.3408639203904512E-3</c:v>
                </c:pt>
                <c:pt idx="21">
                  <c:v>2.3799086165505541E-3</c:v>
                </c:pt>
                <c:pt idx="22">
                  <c:v>2.2477033069123898E-3</c:v>
                </c:pt>
                <c:pt idx="23">
                  <c:v>2.7978739950585895E-3</c:v>
                </c:pt>
                <c:pt idx="24">
                  <c:v>2.5042161309238461E-3</c:v>
                </c:pt>
                <c:pt idx="25">
                  <c:v>2.6625532371241916E-3</c:v>
                </c:pt>
                <c:pt idx="26">
                  <c:v>2.5092296592541009E-3</c:v>
                </c:pt>
                <c:pt idx="27">
                  <c:v>2.3322827039558539E-3</c:v>
                </c:pt>
                <c:pt idx="28">
                  <c:v>1.8945252831430541E-3</c:v>
                </c:pt>
                <c:pt idx="29">
                  <c:v>1.8831786469739851E-3</c:v>
                </c:pt>
                <c:pt idx="30">
                  <c:v>2.4575310030776976E-3</c:v>
                </c:pt>
                <c:pt idx="31">
                  <c:v>2.6146458092884467E-3</c:v>
                </c:pt>
                <c:pt idx="32">
                  <c:v>2.3777891608784802E-3</c:v>
                </c:pt>
                <c:pt idx="33">
                  <c:v>2.334904491108927E-3</c:v>
                </c:pt>
                <c:pt idx="34">
                  <c:v>2.2944244266808484E-3</c:v>
                </c:pt>
                <c:pt idx="35">
                  <c:v>2.0880608125279855E-3</c:v>
                </c:pt>
                <c:pt idx="36">
                  <c:v>1.7947652790668137E-3</c:v>
                </c:pt>
                <c:pt idx="37">
                  <c:v>2.2554983348506198E-3</c:v>
                </c:pt>
                <c:pt idx="38">
                  <c:v>2.4441294039251682E-3</c:v>
                </c:pt>
                <c:pt idx="39">
                  <c:v>2.6677291959336371E-3</c:v>
                </c:pt>
                <c:pt idx="40">
                  <c:v>2.6040295266568812E-3</c:v>
                </c:pt>
                <c:pt idx="41">
                  <c:v>2.6500906662236252E-3</c:v>
                </c:pt>
                <c:pt idx="42">
                  <c:v>2.2686288694854714E-3</c:v>
                </c:pt>
                <c:pt idx="43">
                  <c:v>2.0873885680383619E-3</c:v>
                </c:pt>
                <c:pt idx="44">
                  <c:v>2.3370830472176259E-3</c:v>
                </c:pt>
                <c:pt idx="45">
                  <c:v>2.6737286862108002E-3</c:v>
                </c:pt>
                <c:pt idx="46">
                  <c:v>2.6174024027437025E-3</c:v>
                </c:pt>
                <c:pt idx="47">
                  <c:v>2.3118641444677965E-3</c:v>
                </c:pt>
                <c:pt idx="48">
                  <c:v>2.0898641260209436E-3</c:v>
                </c:pt>
                <c:pt idx="49">
                  <c:v>1.9855007597884321E-3</c:v>
                </c:pt>
                <c:pt idx="50">
                  <c:v>2.1470327753505144E-3</c:v>
                </c:pt>
                <c:pt idx="51">
                  <c:v>2.4949551523004002E-3</c:v>
                </c:pt>
                <c:pt idx="52">
                  <c:v>2.8906308240127772E-3</c:v>
                </c:pt>
                <c:pt idx="53">
                  <c:v>2.6200207598511692E-3</c:v>
                </c:pt>
                <c:pt idx="54">
                  <c:v>2.5038850044420092E-3</c:v>
                </c:pt>
                <c:pt idx="55">
                  <c:v>2.4792225461415652E-3</c:v>
                </c:pt>
                <c:pt idx="56">
                  <c:v>2.2836175260136423E-3</c:v>
                </c:pt>
                <c:pt idx="57">
                  <c:v>2.0388642953631589E-3</c:v>
                </c:pt>
                <c:pt idx="58">
                  <c:v>2.2899729613328652E-3</c:v>
                </c:pt>
                <c:pt idx="59">
                  <c:v>2.4190052869602807E-3</c:v>
                </c:pt>
                <c:pt idx="60">
                  <c:v>2.3863004220328206E-3</c:v>
                </c:pt>
                <c:pt idx="61">
                  <c:v>2.6398538897099981E-3</c:v>
                </c:pt>
                <c:pt idx="62">
                  <c:v>2.5039927094683743E-3</c:v>
                </c:pt>
                <c:pt idx="63">
                  <c:v>1.8165526935326841E-3</c:v>
                </c:pt>
                <c:pt idx="64">
                  <c:v>1.8436682011779483E-3</c:v>
                </c:pt>
                <c:pt idx="65">
                  <c:v>2.4174959945393354E-3</c:v>
                </c:pt>
                <c:pt idx="66">
                  <c:v>2.4161300586505127E-3</c:v>
                </c:pt>
                <c:pt idx="67">
                  <c:v>2.4595909953348343E-3</c:v>
                </c:pt>
                <c:pt idx="68">
                  <c:v>2.4535645358342499E-3</c:v>
                </c:pt>
                <c:pt idx="69">
                  <c:v>2.3493540750518052E-3</c:v>
                </c:pt>
                <c:pt idx="70">
                  <c:v>1.9922843044882727E-3</c:v>
                </c:pt>
                <c:pt idx="71">
                  <c:v>1.952237066168265E-3</c:v>
                </c:pt>
                <c:pt idx="72">
                  <c:v>2.5430470315217202E-3</c:v>
                </c:pt>
                <c:pt idx="73">
                  <c:v>2.4600750378840392E-3</c:v>
                </c:pt>
                <c:pt idx="74">
                  <c:v>2.3302662246381467E-3</c:v>
                </c:pt>
                <c:pt idx="75">
                  <c:v>2.1702159045268628E-3</c:v>
                </c:pt>
                <c:pt idx="76">
                  <c:v>2.0738394616600592E-3</c:v>
                </c:pt>
                <c:pt idx="77">
                  <c:v>1.8683259812385356E-3</c:v>
                </c:pt>
                <c:pt idx="78">
                  <c:v>1.8975068076986117E-3</c:v>
                </c:pt>
                <c:pt idx="79">
                  <c:v>2.3788589250320928E-3</c:v>
                </c:pt>
                <c:pt idx="80">
                  <c:v>2.2828284290456287E-3</c:v>
                </c:pt>
                <c:pt idx="81">
                  <c:v>2.3896788544314992E-3</c:v>
                </c:pt>
                <c:pt idx="82">
                  <c:v>2.4732946435517492E-3</c:v>
                </c:pt>
                <c:pt idx="83">
                  <c:v>2.4385165446257212E-3</c:v>
                </c:pt>
                <c:pt idx="84">
                  <c:v>2.1706862640539092E-3</c:v>
                </c:pt>
                <c:pt idx="85">
                  <c:v>2.1231271819407028E-3</c:v>
                </c:pt>
                <c:pt idx="86">
                  <c:v>2.4870919640661159E-3</c:v>
                </c:pt>
                <c:pt idx="87">
                  <c:v>2.3252998317312592E-3</c:v>
                </c:pt>
                <c:pt idx="88">
                  <c:v>2.3820672353943892E-3</c:v>
                </c:pt>
                <c:pt idx="89">
                  <c:v>2.4561485513430875E-3</c:v>
                </c:pt>
                <c:pt idx="90">
                  <c:v>2.3994256095389997E-3</c:v>
                </c:pt>
                <c:pt idx="91">
                  <c:v>1.9627766953417961E-3</c:v>
                </c:pt>
                <c:pt idx="92">
                  <c:v>1.9173573771067505E-3</c:v>
                </c:pt>
                <c:pt idx="93">
                  <c:v>2.3029082514514246E-3</c:v>
                </c:pt>
                <c:pt idx="94">
                  <c:v>2.3093901226731448E-3</c:v>
                </c:pt>
                <c:pt idx="95">
                  <c:v>2.3944403437498028E-3</c:v>
                </c:pt>
                <c:pt idx="96">
                  <c:v>2.3774031072154402E-3</c:v>
                </c:pt>
                <c:pt idx="97">
                  <c:v>2.4242449779955442E-3</c:v>
                </c:pt>
                <c:pt idx="98">
                  <c:v>2.09534620031376E-3</c:v>
                </c:pt>
                <c:pt idx="99">
                  <c:v>2.0823383530173514E-3</c:v>
                </c:pt>
                <c:pt idx="100">
                  <c:v>2.4284678658704848E-3</c:v>
                </c:pt>
                <c:pt idx="101">
                  <c:v>2.4022751314183937E-3</c:v>
                </c:pt>
                <c:pt idx="102">
                  <c:v>2.3766100805259665E-3</c:v>
                </c:pt>
                <c:pt idx="103">
                  <c:v>2.2841202742229921E-3</c:v>
                </c:pt>
                <c:pt idx="104">
                  <c:v>2.2239760334077452E-3</c:v>
                </c:pt>
                <c:pt idx="105">
                  <c:v>2.1633376470360497E-3</c:v>
                </c:pt>
                <c:pt idx="106">
                  <c:v>1.9855175198316625E-3</c:v>
                </c:pt>
                <c:pt idx="107">
                  <c:v>2.4551069641286847E-3</c:v>
                </c:pt>
                <c:pt idx="108">
                  <c:v>2.6695802925042231E-3</c:v>
                </c:pt>
                <c:pt idx="109">
                  <c:v>2.6575834234617642E-3</c:v>
                </c:pt>
                <c:pt idx="110">
                  <c:v>2.4437398618214904E-3</c:v>
                </c:pt>
                <c:pt idx="111">
                  <c:v>2.1802553926974252E-3</c:v>
                </c:pt>
                <c:pt idx="112">
                  <c:v>1.9104025902473107E-3</c:v>
                </c:pt>
                <c:pt idx="113">
                  <c:v>1.8154030595481801E-3</c:v>
                </c:pt>
                <c:pt idx="114">
                  <c:v>2.6822757183153491E-3</c:v>
                </c:pt>
                <c:pt idx="115">
                  <c:v>2.8099815167502858E-3</c:v>
                </c:pt>
                <c:pt idx="116">
                  <c:v>2.882714688720416E-3</c:v>
                </c:pt>
                <c:pt idx="117">
                  <c:v>2.8416823756600572E-3</c:v>
                </c:pt>
                <c:pt idx="118">
                  <c:v>2.4159569319232767E-3</c:v>
                </c:pt>
                <c:pt idx="119">
                  <c:v>1.9416110036928023E-3</c:v>
                </c:pt>
                <c:pt idx="120">
                  <c:v>1.7354509016009442E-3</c:v>
                </c:pt>
                <c:pt idx="121">
                  <c:v>2.3596195825940493E-3</c:v>
                </c:pt>
                <c:pt idx="122">
                  <c:v>2.6624589908299271E-3</c:v>
                </c:pt>
                <c:pt idx="123">
                  <c:v>2.3951961110788987E-3</c:v>
                </c:pt>
                <c:pt idx="124">
                  <c:v>2.2458069448871971E-3</c:v>
                </c:pt>
                <c:pt idx="125">
                  <c:v>2.0012126310591273E-3</c:v>
                </c:pt>
                <c:pt idx="126">
                  <c:v>1.6407676876024613E-3</c:v>
                </c:pt>
                <c:pt idx="127">
                  <c:v>1.5795092148023879E-3</c:v>
                </c:pt>
                <c:pt idx="128">
                  <c:v>2.1304034826602576E-3</c:v>
                </c:pt>
                <c:pt idx="129">
                  <c:v>2.2147195439038252E-3</c:v>
                </c:pt>
                <c:pt idx="130">
                  <c:v>2.3051500985051192E-3</c:v>
                </c:pt>
                <c:pt idx="131">
                  <c:v>2.4810039740985031E-3</c:v>
                </c:pt>
                <c:pt idx="132">
                  <c:v>2.3380697689637611E-3</c:v>
                </c:pt>
                <c:pt idx="133">
                  <c:v>1.9938078744991487E-3</c:v>
                </c:pt>
                <c:pt idx="134">
                  <c:v>1.8535099384900965E-3</c:v>
                </c:pt>
                <c:pt idx="135">
                  <c:v>2.4774426948509978E-3</c:v>
                </c:pt>
                <c:pt idx="136">
                  <c:v>2.4018098801311489E-3</c:v>
                </c:pt>
                <c:pt idx="137">
                  <c:v>2.4229394783300442E-3</c:v>
                </c:pt>
                <c:pt idx="138">
                  <c:v>2.4354593055780187E-3</c:v>
                </c:pt>
                <c:pt idx="139">
                  <c:v>2.3927850112787597E-3</c:v>
                </c:pt>
                <c:pt idx="140">
                  <c:v>2.1721889412446012E-3</c:v>
                </c:pt>
                <c:pt idx="141">
                  <c:v>2.0228668318151345E-3</c:v>
                </c:pt>
                <c:pt idx="142">
                  <c:v>2.7335892770477331E-3</c:v>
                </c:pt>
                <c:pt idx="143">
                  <c:v>2.9307093620800852E-3</c:v>
                </c:pt>
                <c:pt idx="144">
                  <c:v>2.8602844608705252E-3</c:v>
                </c:pt>
                <c:pt idx="145">
                  <c:v>3.0808692234993692E-3</c:v>
                </c:pt>
                <c:pt idx="146">
                  <c:v>3.0253189916785899E-3</c:v>
                </c:pt>
                <c:pt idx="147">
                  <c:v>2.2904220431632285E-3</c:v>
                </c:pt>
                <c:pt idx="148">
                  <c:v>2.4098521414341332E-3</c:v>
                </c:pt>
                <c:pt idx="149">
                  <c:v>3.1937134688702893E-3</c:v>
                </c:pt>
                <c:pt idx="150">
                  <c:v>4.232157837743381E-3</c:v>
                </c:pt>
                <c:pt idx="151">
                  <c:v>4.2455958681082455E-3</c:v>
                </c:pt>
                <c:pt idx="152">
                  <c:v>2.8291767901686992E-3</c:v>
                </c:pt>
                <c:pt idx="153">
                  <c:v>2.3450480571768607E-3</c:v>
                </c:pt>
                <c:pt idx="154">
                  <c:v>1.9089201130991541E-3</c:v>
                </c:pt>
                <c:pt idx="155">
                  <c:v>1.8812037714757408E-3</c:v>
                </c:pt>
                <c:pt idx="156">
                  <c:v>2.8581850725249692E-3</c:v>
                </c:pt>
                <c:pt idx="157">
                  <c:v>3.3761137203185002E-3</c:v>
                </c:pt>
                <c:pt idx="158">
                  <c:v>4.4722680115382501E-3</c:v>
                </c:pt>
                <c:pt idx="159">
                  <c:v>4.4262801418344247E-3</c:v>
                </c:pt>
                <c:pt idx="160">
                  <c:v>3.7179093177247429E-3</c:v>
                </c:pt>
                <c:pt idx="161">
                  <c:v>2.3323402031735943E-3</c:v>
                </c:pt>
                <c:pt idx="162">
                  <c:v>2.1319288907880951E-3</c:v>
                </c:pt>
                <c:pt idx="163">
                  <c:v>2.3429694714046144E-3</c:v>
                </c:pt>
                <c:pt idx="164">
                  <c:v>2.0599904986861452E-3</c:v>
                </c:pt>
                <c:pt idx="165">
                  <c:v>2.2198946566485806E-3</c:v>
                </c:pt>
                <c:pt idx="166">
                  <c:v>2.6048899929943612E-3</c:v>
                </c:pt>
                <c:pt idx="167">
                  <c:v>2.7904248237537316E-3</c:v>
                </c:pt>
                <c:pt idx="168">
                  <c:v>2.6057277542743552E-3</c:v>
                </c:pt>
                <c:pt idx="169">
                  <c:v>2.3959401728546048E-3</c:v>
                </c:pt>
                <c:pt idx="170">
                  <c:v>2.8453159944311942E-3</c:v>
                </c:pt>
                <c:pt idx="171">
                  <c:v>3.5226917341607692E-3</c:v>
                </c:pt>
                <c:pt idx="172">
                  <c:v>3.70700316869628E-3</c:v>
                </c:pt>
                <c:pt idx="173">
                  <c:v>3.2118996054695042E-3</c:v>
                </c:pt>
                <c:pt idx="174">
                  <c:v>2.8238062842657011E-3</c:v>
                </c:pt>
                <c:pt idx="175">
                  <c:v>2.2491026235357432E-3</c:v>
                </c:pt>
                <c:pt idx="176">
                  <c:v>2.0427099120579892E-3</c:v>
                </c:pt>
                <c:pt idx="177">
                  <c:v>3.1777878272534108E-3</c:v>
                </c:pt>
                <c:pt idx="178">
                  <c:v>3.6762893301436543E-3</c:v>
                </c:pt>
                <c:pt idx="179">
                  <c:v>3.4259430931839075E-3</c:v>
                </c:pt>
                <c:pt idx="180">
                  <c:v>3.2019819446375531E-3</c:v>
                </c:pt>
                <c:pt idx="181">
                  <c:v>2.9495688228138202E-3</c:v>
                </c:pt>
                <c:pt idx="182">
                  <c:v>2.789204034072572E-3</c:v>
                </c:pt>
                <c:pt idx="183">
                  <c:v>2.7104359665077252E-3</c:v>
                </c:pt>
                <c:pt idx="184">
                  <c:v>2.9782885135105955E-3</c:v>
                </c:pt>
                <c:pt idx="185">
                  <c:v>3.6972241576225411E-3</c:v>
                </c:pt>
                <c:pt idx="186">
                  <c:v>3.8846674779974008E-3</c:v>
                </c:pt>
                <c:pt idx="187">
                  <c:v>3.9302910534939452E-3</c:v>
                </c:pt>
                <c:pt idx="188">
                  <c:v>3.6165927829492506E-3</c:v>
                </c:pt>
                <c:pt idx="189">
                  <c:v>3.0115586312499821E-3</c:v>
                </c:pt>
                <c:pt idx="190">
                  <c:v>3.1497985770231225E-3</c:v>
                </c:pt>
                <c:pt idx="191">
                  <c:v>4.5001576325121913E-3</c:v>
                </c:pt>
                <c:pt idx="192">
                  <c:v>4.7791226993078506E-3</c:v>
                </c:pt>
                <c:pt idx="193">
                  <c:v>3.8379169118608202E-3</c:v>
                </c:pt>
                <c:pt idx="194">
                  <c:v>3.0950137961561612E-3</c:v>
                </c:pt>
                <c:pt idx="195">
                  <c:v>3.1377207206808992E-3</c:v>
                </c:pt>
                <c:pt idx="196">
                  <c:v>2.9710845105090792E-3</c:v>
                </c:pt>
                <c:pt idx="197">
                  <c:v>3.3696471233840377E-3</c:v>
                </c:pt>
                <c:pt idx="198">
                  <c:v>4.5480070820253524E-3</c:v>
                </c:pt>
                <c:pt idx="199">
                  <c:v>4.5583950048381826E-3</c:v>
                </c:pt>
                <c:pt idx="200">
                  <c:v>4.6472896966067148E-3</c:v>
                </c:pt>
                <c:pt idx="201">
                  <c:v>5.2816198497139108E-3</c:v>
                </c:pt>
                <c:pt idx="202">
                  <c:v>5.6231037403105194E-3</c:v>
                </c:pt>
                <c:pt idx="203">
                  <c:v>4.8575673438923904E-3</c:v>
                </c:pt>
                <c:pt idx="204">
                  <c:v>4.1452537410226571E-3</c:v>
                </c:pt>
                <c:pt idx="205">
                  <c:v>3.9893881993796941E-3</c:v>
                </c:pt>
                <c:pt idx="206">
                  <c:v>4.0657741602871458E-3</c:v>
                </c:pt>
                <c:pt idx="207">
                  <c:v>3.8968214781680602E-3</c:v>
                </c:pt>
                <c:pt idx="208">
                  <c:v>4.0633300792276873E-3</c:v>
                </c:pt>
                <c:pt idx="209">
                  <c:v>4.3594657196934514E-3</c:v>
                </c:pt>
                <c:pt idx="210">
                  <c:v>3.9449849397680866E-3</c:v>
                </c:pt>
                <c:pt idx="211">
                  <c:v>3.7135311666996185E-3</c:v>
                </c:pt>
                <c:pt idx="212">
                  <c:v>4.7136973680205734E-3</c:v>
                </c:pt>
                <c:pt idx="213">
                  <c:v>4.4806170565497103E-3</c:v>
                </c:pt>
                <c:pt idx="214">
                  <c:v>3.868390050658658E-3</c:v>
                </c:pt>
                <c:pt idx="215">
                  <c:v>3.8245470942147842E-3</c:v>
                </c:pt>
                <c:pt idx="216">
                  <c:v>3.886855214737024E-3</c:v>
                </c:pt>
                <c:pt idx="217">
                  <c:v>3.3920928491477011E-3</c:v>
                </c:pt>
                <c:pt idx="218">
                  <c:v>3.8250334068716052E-3</c:v>
                </c:pt>
                <c:pt idx="219">
                  <c:v>4.4861226235697388E-3</c:v>
                </c:pt>
                <c:pt idx="220">
                  <c:v>3.9403811038156216E-3</c:v>
                </c:pt>
                <c:pt idx="221">
                  <c:v>3.8754839557638638E-3</c:v>
                </c:pt>
                <c:pt idx="222">
                  <c:v>3.3789847561291344E-3</c:v>
                </c:pt>
                <c:pt idx="223">
                  <c:v>3.1711223009422149E-3</c:v>
                </c:pt>
                <c:pt idx="224">
                  <c:v>2.7750039283859092E-3</c:v>
                </c:pt>
                <c:pt idx="225">
                  <c:v>2.5008299936963652E-3</c:v>
                </c:pt>
                <c:pt idx="226">
                  <c:v>3.0105322280760227E-3</c:v>
                </c:pt>
                <c:pt idx="227">
                  <c:v>2.9520430178028838E-3</c:v>
                </c:pt>
                <c:pt idx="228">
                  <c:v>3.4302557050545392E-3</c:v>
                </c:pt>
                <c:pt idx="229">
                  <c:v>3.6905729964938142E-3</c:v>
                </c:pt>
                <c:pt idx="230">
                  <c:v>3.7757512573461964E-3</c:v>
                </c:pt>
                <c:pt idx="231">
                  <c:v>3.3189340575497015E-3</c:v>
                </c:pt>
                <c:pt idx="232">
                  <c:v>3.2258842586344034E-3</c:v>
                </c:pt>
                <c:pt idx="233">
                  <c:v>3.2185691484312188E-3</c:v>
                </c:pt>
                <c:pt idx="234">
                  <c:v>2.9574471857984081E-3</c:v>
                </c:pt>
                <c:pt idx="235">
                  <c:v>3.2504843623012997E-3</c:v>
                </c:pt>
                <c:pt idx="236">
                  <c:v>3.4800084722397002E-3</c:v>
                </c:pt>
                <c:pt idx="237">
                  <c:v>3.7513164813492011E-3</c:v>
                </c:pt>
                <c:pt idx="238">
                  <c:v>3.0132926404348452E-3</c:v>
                </c:pt>
                <c:pt idx="239">
                  <c:v>2.2963913657608292E-3</c:v>
                </c:pt>
                <c:pt idx="240">
                  <c:v>2.6066573749507996E-3</c:v>
                </c:pt>
                <c:pt idx="241">
                  <c:v>2.8076753979800495E-3</c:v>
                </c:pt>
                <c:pt idx="242">
                  <c:v>3.1229250538237232E-3</c:v>
                </c:pt>
                <c:pt idx="243">
                  <c:v>3.28165328808436E-3</c:v>
                </c:pt>
                <c:pt idx="244">
                  <c:v>3.1727899468060468E-3</c:v>
                </c:pt>
                <c:pt idx="245">
                  <c:v>2.9916884391140127E-3</c:v>
                </c:pt>
                <c:pt idx="246">
                  <c:v>3.0824636990372384E-3</c:v>
                </c:pt>
                <c:pt idx="247">
                  <c:v>2.9728532169714592E-3</c:v>
                </c:pt>
                <c:pt idx="248">
                  <c:v>2.7540192945737312E-3</c:v>
                </c:pt>
                <c:pt idx="249">
                  <c:v>2.7779278820571308E-3</c:v>
                </c:pt>
                <c:pt idx="250">
                  <c:v>3.179554596725405E-3</c:v>
                </c:pt>
                <c:pt idx="251">
                  <c:v>3.5694804335926911E-3</c:v>
                </c:pt>
                <c:pt idx="252">
                  <c:v>3.0473191705032202E-3</c:v>
                </c:pt>
                <c:pt idx="253">
                  <c:v>2.6698604042732638E-3</c:v>
                </c:pt>
                <c:pt idx="254">
                  <c:v>3.5583764401410328E-3</c:v>
                </c:pt>
                <c:pt idx="255">
                  <c:v>3.7451256729593707E-3</c:v>
                </c:pt>
                <c:pt idx="256">
                  <c:v>3.8890103020074911E-3</c:v>
                </c:pt>
                <c:pt idx="257">
                  <c:v>3.1193605947002641E-3</c:v>
                </c:pt>
                <c:pt idx="258">
                  <c:v>2.4427463038728132E-3</c:v>
                </c:pt>
                <c:pt idx="259">
                  <c:v>2.0082704546587238E-3</c:v>
                </c:pt>
                <c:pt idx="260">
                  <c:v>1.9175458995563787E-3</c:v>
                </c:pt>
                <c:pt idx="261">
                  <c:v>2.4637980754040412E-3</c:v>
                </c:pt>
                <c:pt idx="262">
                  <c:v>2.7841977168675774E-3</c:v>
                </c:pt>
                <c:pt idx="263">
                  <c:v>2.9840267854720419E-3</c:v>
                </c:pt>
                <c:pt idx="264">
                  <c:v>3.3472174516143674E-3</c:v>
                </c:pt>
                <c:pt idx="265">
                  <c:v>3.1778738179473608E-3</c:v>
                </c:pt>
                <c:pt idx="266">
                  <c:v>2.8058408663601112E-3</c:v>
                </c:pt>
                <c:pt idx="267">
                  <c:v>2.8769069306298777E-3</c:v>
                </c:pt>
                <c:pt idx="268">
                  <c:v>3.5364457109485744E-3</c:v>
                </c:pt>
                <c:pt idx="269">
                  <c:v>3.5149933978095159E-3</c:v>
                </c:pt>
                <c:pt idx="270">
                  <c:v>3.3743538713236192E-3</c:v>
                </c:pt>
                <c:pt idx="271">
                  <c:v>3.2226695341065602E-3</c:v>
                </c:pt>
                <c:pt idx="272">
                  <c:v>2.7763901466012998E-3</c:v>
                </c:pt>
                <c:pt idx="273">
                  <c:v>2.0657369147664252E-3</c:v>
                </c:pt>
                <c:pt idx="274">
                  <c:v>1.9519164322153071E-3</c:v>
                </c:pt>
                <c:pt idx="275">
                  <c:v>2.3768835299506027E-3</c:v>
                </c:pt>
                <c:pt idx="276">
                  <c:v>2.4520408350980527E-3</c:v>
                </c:pt>
                <c:pt idx="277">
                  <c:v>2.4972480678168759E-3</c:v>
                </c:pt>
                <c:pt idx="278">
                  <c:v>2.4802107078566557E-3</c:v>
                </c:pt>
                <c:pt idx="279">
                  <c:v>2.5153648350771402E-3</c:v>
                </c:pt>
                <c:pt idx="280">
                  <c:v>2.4467324462669306E-3</c:v>
                </c:pt>
                <c:pt idx="281">
                  <c:v>2.4881716593598492E-3</c:v>
                </c:pt>
                <c:pt idx="282">
                  <c:v>2.9590143629771846E-3</c:v>
                </c:pt>
                <c:pt idx="283">
                  <c:v>2.9648670560593546E-3</c:v>
                </c:pt>
                <c:pt idx="284">
                  <c:v>2.8657100260071292E-3</c:v>
                </c:pt>
                <c:pt idx="285">
                  <c:v>2.9498731837913792E-3</c:v>
                </c:pt>
                <c:pt idx="286">
                  <c:v>2.9552066114913642E-3</c:v>
                </c:pt>
                <c:pt idx="287">
                  <c:v>2.26788068687721E-3</c:v>
                </c:pt>
                <c:pt idx="288">
                  <c:v>2.2360422153848377E-3</c:v>
                </c:pt>
                <c:pt idx="289">
                  <c:v>2.8028612077918695E-3</c:v>
                </c:pt>
                <c:pt idx="290">
                  <c:v>2.8397040913507058E-3</c:v>
                </c:pt>
                <c:pt idx="291">
                  <c:v>2.8701176167644812E-3</c:v>
                </c:pt>
                <c:pt idx="292">
                  <c:v>2.790700764921784E-3</c:v>
                </c:pt>
                <c:pt idx="293">
                  <c:v>2.8040038927653489E-3</c:v>
                </c:pt>
                <c:pt idx="294">
                  <c:v>2.4051565230604004E-3</c:v>
                </c:pt>
                <c:pt idx="295">
                  <c:v>2.4872492279104275E-3</c:v>
                </c:pt>
                <c:pt idx="296">
                  <c:v>2.81986462629238E-3</c:v>
                </c:pt>
                <c:pt idx="297">
                  <c:v>2.8670882746251992E-3</c:v>
                </c:pt>
                <c:pt idx="298">
                  <c:v>2.8765571973613552E-3</c:v>
                </c:pt>
                <c:pt idx="299">
                  <c:v>2.9035220437845684E-3</c:v>
                </c:pt>
                <c:pt idx="300">
                  <c:v>2.9247816791352602E-3</c:v>
                </c:pt>
                <c:pt idx="301">
                  <c:v>2.5064288959150572E-3</c:v>
                </c:pt>
                <c:pt idx="302">
                  <c:v>2.2235946825371155E-3</c:v>
                </c:pt>
                <c:pt idx="303">
                  <c:v>2.4116667278262847E-3</c:v>
                </c:pt>
                <c:pt idx="304">
                  <c:v>2.4743937293202952E-3</c:v>
                </c:pt>
                <c:pt idx="305">
                  <c:v>2.5985111392689392E-3</c:v>
                </c:pt>
                <c:pt idx="306">
                  <c:v>2.5845037837009589E-3</c:v>
                </c:pt>
                <c:pt idx="307">
                  <c:v>2.4729087398578037E-3</c:v>
                </c:pt>
                <c:pt idx="308">
                  <c:v>2.2995911995506092E-3</c:v>
                </c:pt>
                <c:pt idx="309">
                  <c:v>2.2356796597575801E-3</c:v>
                </c:pt>
                <c:pt idx="310">
                  <c:v>2.5506751637501979E-3</c:v>
                </c:pt>
                <c:pt idx="311">
                  <c:v>2.5256074583952402E-3</c:v>
                </c:pt>
                <c:pt idx="312">
                  <c:v>2.5985871006129219E-3</c:v>
                </c:pt>
                <c:pt idx="313">
                  <c:v>2.6273094715097852E-3</c:v>
                </c:pt>
                <c:pt idx="314">
                  <c:v>2.648090575344268E-3</c:v>
                </c:pt>
                <c:pt idx="315">
                  <c:v>2.4377521354926736E-3</c:v>
                </c:pt>
                <c:pt idx="316">
                  <c:v>2.2594112757305302E-3</c:v>
                </c:pt>
                <c:pt idx="317">
                  <c:v>2.6903032713648492E-3</c:v>
                </c:pt>
                <c:pt idx="318">
                  <c:v>2.7376864271064071E-3</c:v>
                </c:pt>
                <c:pt idx="319">
                  <c:v>2.8111941291335861E-3</c:v>
                </c:pt>
                <c:pt idx="320">
                  <c:v>3.0775471224174563E-3</c:v>
                </c:pt>
                <c:pt idx="321">
                  <c:v>3.2093584087953646E-3</c:v>
                </c:pt>
                <c:pt idx="322">
                  <c:v>2.8665158252868272E-3</c:v>
                </c:pt>
                <c:pt idx="323">
                  <c:v>2.3856467478330012E-3</c:v>
                </c:pt>
                <c:pt idx="324">
                  <c:v>2.9370594296996987E-3</c:v>
                </c:pt>
                <c:pt idx="325">
                  <c:v>3.1318363867712242E-3</c:v>
                </c:pt>
                <c:pt idx="326">
                  <c:v>3.0534856792525282E-3</c:v>
                </c:pt>
                <c:pt idx="327">
                  <c:v>2.3571877432607526E-3</c:v>
                </c:pt>
                <c:pt idx="328">
                  <c:v>2.2752065610135252E-3</c:v>
                </c:pt>
                <c:pt idx="329">
                  <c:v>2.0539840514349852E-3</c:v>
                </c:pt>
                <c:pt idx="330">
                  <c:v>2.0378561087907162E-3</c:v>
                </c:pt>
                <c:pt idx="331">
                  <c:v>2.5395903371468092E-3</c:v>
                </c:pt>
                <c:pt idx="332">
                  <c:v>2.5964062027299655E-3</c:v>
                </c:pt>
                <c:pt idx="333">
                  <c:v>2.7030742570540093E-3</c:v>
                </c:pt>
                <c:pt idx="334">
                  <c:v>2.9249077075996096E-3</c:v>
                </c:pt>
                <c:pt idx="335">
                  <c:v>2.8009196234448537E-3</c:v>
                </c:pt>
                <c:pt idx="336">
                  <c:v>2.3809335751106618E-3</c:v>
                </c:pt>
                <c:pt idx="337">
                  <c:v>2.0374627524284484E-3</c:v>
                </c:pt>
                <c:pt idx="338">
                  <c:v>2.5593281463752002E-3</c:v>
                </c:pt>
                <c:pt idx="339">
                  <c:v>2.6481766164702892E-3</c:v>
                </c:pt>
                <c:pt idx="340">
                  <c:v>2.7284898748135811E-3</c:v>
                </c:pt>
                <c:pt idx="341">
                  <c:v>2.8451278024445087E-3</c:v>
                </c:pt>
                <c:pt idx="342">
                  <c:v>2.8083713249807242E-3</c:v>
                </c:pt>
                <c:pt idx="343">
                  <c:v>2.6441004488151447E-3</c:v>
                </c:pt>
                <c:pt idx="344">
                  <c:v>2.7341595989481692E-3</c:v>
                </c:pt>
                <c:pt idx="345">
                  <c:v>3.0992544500617245E-3</c:v>
                </c:pt>
                <c:pt idx="346">
                  <c:v>3.1511391349536952E-3</c:v>
                </c:pt>
                <c:pt idx="347">
                  <c:v>2.8735832794247692E-3</c:v>
                </c:pt>
                <c:pt idx="348">
                  <c:v>2.7112382189516918E-3</c:v>
                </c:pt>
                <c:pt idx="349">
                  <c:v>2.5492457464687751E-3</c:v>
                </c:pt>
                <c:pt idx="350">
                  <c:v>2.5245999473474247E-3</c:v>
                </c:pt>
                <c:pt idx="351">
                  <c:v>2.6946849174665434E-3</c:v>
                </c:pt>
                <c:pt idx="352">
                  <c:v>3.087122010936466E-3</c:v>
                </c:pt>
                <c:pt idx="353">
                  <c:v>2.9152491475991625E-3</c:v>
                </c:pt>
                <c:pt idx="354">
                  <c:v>2.6974590380635741E-3</c:v>
                </c:pt>
                <c:pt idx="355">
                  <c:v>2.6500184786598401E-3</c:v>
                </c:pt>
                <c:pt idx="356">
                  <c:v>2.6827574662044492E-3</c:v>
                </c:pt>
                <c:pt idx="357">
                  <c:v>2.5760107630370082E-3</c:v>
                </c:pt>
                <c:pt idx="358">
                  <c:v>2.3575690529894795E-3</c:v>
                </c:pt>
                <c:pt idx="359">
                  <c:v>2.4998580458980633E-3</c:v>
                </c:pt>
                <c:pt idx="360">
                  <c:v>2.9696018807375464E-3</c:v>
                </c:pt>
                <c:pt idx="361">
                  <c:v>2.8571146235566451E-3</c:v>
                </c:pt>
                <c:pt idx="362">
                  <c:v>2.8944751964948587E-3</c:v>
                </c:pt>
                <c:pt idx="363">
                  <c:v>2.6538712248595202E-3</c:v>
                </c:pt>
                <c:pt idx="364">
                  <c:v>2.1760173951030871E-3</c:v>
                </c:pt>
              </c:numCache>
            </c:numRef>
          </c:val>
        </c:ser>
        <c:marker val="1"/>
        <c:axId val="51465600"/>
        <c:axId val="51508352"/>
      </c:lineChart>
      <c:lineChart>
        <c:grouping val="standard"/>
        <c:ser>
          <c:idx val="3"/>
          <c:order val="3"/>
          <c:tx>
            <c:strRef>
              <c:f>'HI Temporal Data - Peak'!$B$3</c:f>
              <c:strCache>
                <c:ptCount val="1"/>
                <c:pt idx="0">
                  <c:v>Coal Peak</c:v>
                </c:pt>
              </c:strCache>
            </c:strRef>
          </c:tx>
          <c:marker>
            <c:symbol val="none"/>
          </c:marker>
          <c:val>
            <c:numRef>
              <c:f>'HI Temporal Data - Peak'!$B$4:$B$368</c:f>
              <c:numCache>
                <c:formatCode>#,##0.000000</c:formatCode>
                <c:ptCount val="365"/>
                <c:pt idx="0">
                  <c:v>8.0584700000000244E-4</c:v>
                </c:pt>
                <c:pt idx="1">
                  <c:v>5.7675200000000004E-4</c:v>
                </c:pt>
                <c:pt idx="2">
                  <c:v>1.3983310000000061E-3</c:v>
                </c:pt>
                <c:pt idx="3">
                  <c:v>1.8094460000000001E-3</c:v>
                </c:pt>
                <c:pt idx="4">
                  <c:v>5.9859700000000691E-4</c:v>
                </c:pt>
                <c:pt idx="5">
                  <c:v>5.6796800000000788E-4</c:v>
                </c:pt>
                <c:pt idx="6">
                  <c:v>5.7870300000000094E-4</c:v>
                </c:pt>
                <c:pt idx="7">
                  <c:v>6.0101300000000028E-4</c:v>
                </c:pt>
                <c:pt idx="8">
                  <c:v>5.9984200000000841E-4</c:v>
                </c:pt>
                <c:pt idx="9">
                  <c:v>3.9773830000000452E-3</c:v>
                </c:pt>
                <c:pt idx="10">
                  <c:v>4.8673409999999999E-3</c:v>
                </c:pt>
                <c:pt idx="11">
                  <c:v>5.5063180000000534E-3</c:v>
                </c:pt>
                <c:pt idx="12">
                  <c:v>8.5160500000000007E-3</c:v>
                </c:pt>
                <c:pt idx="13">
                  <c:v>5.3025609999999999E-3</c:v>
                </c:pt>
                <c:pt idx="14">
                  <c:v>6.5333100000000862E-4</c:v>
                </c:pt>
                <c:pt idx="15">
                  <c:v>6.9753300000001091E-4</c:v>
                </c:pt>
                <c:pt idx="16">
                  <c:v>1.0664580000000164E-3</c:v>
                </c:pt>
                <c:pt idx="17">
                  <c:v>4.7742690000001035E-3</c:v>
                </c:pt>
                <c:pt idx="18">
                  <c:v>4.2969020000000104E-3</c:v>
                </c:pt>
                <c:pt idx="19">
                  <c:v>6.5380849999999999E-3</c:v>
                </c:pt>
                <c:pt idx="20">
                  <c:v>1.6951266E-2</c:v>
                </c:pt>
                <c:pt idx="21">
                  <c:v>1.7100631000000005E-2</c:v>
                </c:pt>
                <c:pt idx="22">
                  <c:v>1.5538822000000001E-2</c:v>
                </c:pt>
                <c:pt idx="23">
                  <c:v>1.3732602E-2</c:v>
                </c:pt>
                <c:pt idx="24">
                  <c:v>4.8791270000000534E-3</c:v>
                </c:pt>
                <c:pt idx="25">
                  <c:v>6.3894160000000123E-3</c:v>
                </c:pt>
                <c:pt idx="26">
                  <c:v>5.6149139999999865E-3</c:v>
                </c:pt>
                <c:pt idx="27">
                  <c:v>5.0951449999999997E-3</c:v>
                </c:pt>
                <c:pt idx="28">
                  <c:v>4.8676780000000003E-3</c:v>
                </c:pt>
                <c:pt idx="29">
                  <c:v>4.2881350000000002E-3</c:v>
                </c:pt>
                <c:pt idx="30">
                  <c:v>5.0004649999999999E-3</c:v>
                </c:pt>
                <c:pt idx="31">
                  <c:v>2.6913440000000052E-3</c:v>
                </c:pt>
                <c:pt idx="32">
                  <c:v>5.1869600000000132E-4</c:v>
                </c:pt>
                <c:pt idx="33">
                  <c:v>5.153330000000002E-4</c:v>
                </c:pt>
                <c:pt idx="34">
                  <c:v>4.9592100000000843E-4</c:v>
                </c:pt>
                <c:pt idx="35">
                  <c:v>4.9524100000000011E-4</c:v>
                </c:pt>
                <c:pt idx="36">
                  <c:v>4.8989200000000002E-4</c:v>
                </c:pt>
                <c:pt idx="37">
                  <c:v>4.7756500000000905E-4</c:v>
                </c:pt>
                <c:pt idx="38">
                  <c:v>5.2516900000001022E-4</c:v>
                </c:pt>
                <c:pt idx="39">
                  <c:v>5.167245E-3</c:v>
                </c:pt>
                <c:pt idx="40">
                  <c:v>7.4957120000000666E-3</c:v>
                </c:pt>
                <c:pt idx="41">
                  <c:v>3.660318000000046E-3</c:v>
                </c:pt>
                <c:pt idx="42">
                  <c:v>4.8894300000000112E-4</c:v>
                </c:pt>
                <c:pt idx="43">
                  <c:v>4.8660000000000023E-4</c:v>
                </c:pt>
                <c:pt idx="44">
                  <c:v>4.8507900000000132E-4</c:v>
                </c:pt>
                <c:pt idx="45">
                  <c:v>4.7781500000000534E-4</c:v>
                </c:pt>
                <c:pt idx="46">
                  <c:v>4.3333800000000034E-4</c:v>
                </c:pt>
                <c:pt idx="47">
                  <c:v>4.5974500000000012E-4</c:v>
                </c:pt>
                <c:pt idx="48">
                  <c:v>5.1302500000000701E-4</c:v>
                </c:pt>
                <c:pt idx="49">
                  <c:v>5.2418900000000888E-4</c:v>
                </c:pt>
                <c:pt idx="50">
                  <c:v>4.8397000000000896E-4</c:v>
                </c:pt>
                <c:pt idx="51">
                  <c:v>4.7058700000000533E-4</c:v>
                </c:pt>
                <c:pt idx="52">
                  <c:v>4.9698400000000814E-4</c:v>
                </c:pt>
                <c:pt idx="53">
                  <c:v>1.0316309999999999E-3</c:v>
                </c:pt>
                <c:pt idx="54">
                  <c:v>4.5817100000000596E-4</c:v>
                </c:pt>
                <c:pt idx="55">
                  <c:v>4.8234200000000013E-4</c:v>
                </c:pt>
                <c:pt idx="56">
                  <c:v>5.091240000000101E-4</c:v>
                </c:pt>
                <c:pt idx="57">
                  <c:v>4.9490100000000722E-4</c:v>
                </c:pt>
                <c:pt idx="58">
                  <c:v>4.7024700000000133E-4</c:v>
                </c:pt>
                <c:pt idx="59">
                  <c:v>4.8026600000000745E-4</c:v>
                </c:pt>
                <c:pt idx="60">
                  <c:v>4.9538400000000767E-4</c:v>
                </c:pt>
                <c:pt idx="61">
                  <c:v>4.9334500000000842E-4</c:v>
                </c:pt>
                <c:pt idx="62">
                  <c:v>4.9302300000000942E-4</c:v>
                </c:pt>
                <c:pt idx="63">
                  <c:v>4.7772600000001077E-4</c:v>
                </c:pt>
                <c:pt idx="64">
                  <c:v>5.0919600000000711E-4</c:v>
                </c:pt>
                <c:pt idx="65">
                  <c:v>5.401650000000115E-4</c:v>
                </c:pt>
                <c:pt idx="66">
                  <c:v>4.9953500000000678E-4</c:v>
                </c:pt>
                <c:pt idx="67">
                  <c:v>5.2418900000000888E-4</c:v>
                </c:pt>
                <c:pt idx="68">
                  <c:v>3.622620000000043E-4</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2.0125199999999998E-5</c:v>
                </c:pt>
                <c:pt idx="86">
                  <c:v>3.3723840000000052E-3</c:v>
                </c:pt>
                <c:pt idx="87">
                  <c:v>7.2190770000000789E-3</c:v>
                </c:pt>
                <c:pt idx="88">
                  <c:v>2.8173150000000012E-3</c:v>
                </c:pt>
                <c:pt idx="89">
                  <c:v>0</c:v>
                </c:pt>
                <c:pt idx="90">
                  <c:v>0</c:v>
                </c:pt>
                <c:pt idx="91">
                  <c:v>0</c:v>
                </c:pt>
                <c:pt idx="92">
                  <c:v>0</c:v>
                </c:pt>
                <c:pt idx="93">
                  <c:v>2.5531800000000437E-4</c:v>
                </c:pt>
                <c:pt idx="94">
                  <c:v>0</c:v>
                </c:pt>
                <c:pt idx="95">
                  <c:v>0</c:v>
                </c:pt>
                <c:pt idx="96">
                  <c:v>0</c:v>
                </c:pt>
                <c:pt idx="97">
                  <c:v>0</c:v>
                </c:pt>
                <c:pt idx="98">
                  <c:v>0</c:v>
                </c:pt>
                <c:pt idx="99">
                  <c:v>0</c:v>
                </c:pt>
                <c:pt idx="100">
                  <c:v>3.0481800000000563E-4</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9.5627000000001665E-4</c:v>
                </c:pt>
                <c:pt idx="143">
                  <c:v>0</c:v>
                </c:pt>
                <c:pt idx="144">
                  <c:v>0</c:v>
                </c:pt>
                <c:pt idx="145">
                  <c:v>0</c:v>
                </c:pt>
                <c:pt idx="146">
                  <c:v>0</c:v>
                </c:pt>
                <c:pt idx="147">
                  <c:v>0</c:v>
                </c:pt>
                <c:pt idx="148">
                  <c:v>2.0225800000000293E-4</c:v>
                </c:pt>
                <c:pt idx="149">
                  <c:v>8.8897140000001248E-3</c:v>
                </c:pt>
                <c:pt idx="150">
                  <c:v>1.8710157000000043E-2</c:v>
                </c:pt>
                <c:pt idx="151">
                  <c:v>1.8202512000000001E-2</c:v>
                </c:pt>
                <c:pt idx="152">
                  <c:v>3.7832480000000355E-3</c:v>
                </c:pt>
                <c:pt idx="153">
                  <c:v>1.0623830000000061E-3</c:v>
                </c:pt>
                <c:pt idx="154">
                  <c:v>0</c:v>
                </c:pt>
                <c:pt idx="155">
                  <c:v>0</c:v>
                </c:pt>
                <c:pt idx="156">
                  <c:v>8.1648500000000047E-3</c:v>
                </c:pt>
                <c:pt idx="157">
                  <c:v>1.2930514000000001E-2</c:v>
                </c:pt>
                <c:pt idx="158">
                  <c:v>1.6050050999999999E-2</c:v>
                </c:pt>
                <c:pt idx="159">
                  <c:v>1.5381426000000043E-2</c:v>
                </c:pt>
                <c:pt idx="160">
                  <c:v>6.8313340000000534E-3</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9.7185800000001193E-6</c:v>
                </c:pt>
                <c:pt idx="179">
                  <c:v>0</c:v>
                </c:pt>
                <c:pt idx="180">
                  <c:v>9.8984000000001599E-5</c:v>
                </c:pt>
                <c:pt idx="181">
                  <c:v>3.4518200000000052E-3</c:v>
                </c:pt>
                <c:pt idx="182">
                  <c:v>4.4500660000000641E-3</c:v>
                </c:pt>
                <c:pt idx="183">
                  <c:v>4.9428210000000434E-3</c:v>
                </c:pt>
                <c:pt idx="184">
                  <c:v>4.1567080000000124E-3</c:v>
                </c:pt>
                <c:pt idx="185">
                  <c:v>1.0006368999999998E-2</c:v>
                </c:pt>
                <c:pt idx="186">
                  <c:v>1.1741724000000208E-2</c:v>
                </c:pt>
                <c:pt idx="187">
                  <c:v>5.7916480000001188E-3</c:v>
                </c:pt>
                <c:pt idx="188">
                  <c:v>1.1752200000000146E-5</c:v>
                </c:pt>
                <c:pt idx="189">
                  <c:v>0</c:v>
                </c:pt>
                <c:pt idx="190">
                  <c:v>3.1309040000000363E-3</c:v>
                </c:pt>
                <c:pt idx="191">
                  <c:v>1.2572699999999996E-2</c:v>
                </c:pt>
                <c:pt idx="192">
                  <c:v>1.6448951999999999E-2</c:v>
                </c:pt>
                <c:pt idx="193">
                  <c:v>5.8094069999999999E-3</c:v>
                </c:pt>
                <c:pt idx="194">
                  <c:v>1.2700400000000185E-4</c:v>
                </c:pt>
                <c:pt idx="195">
                  <c:v>0</c:v>
                </c:pt>
                <c:pt idx="196">
                  <c:v>0</c:v>
                </c:pt>
                <c:pt idx="197">
                  <c:v>4.5372080000000703E-3</c:v>
                </c:pt>
                <c:pt idx="198">
                  <c:v>1.4357431E-2</c:v>
                </c:pt>
                <c:pt idx="199">
                  <c:v>1.8060084000000021E-2</c:v>
                </c:pt>
                <c:pt idx="200">
                  <c:v>1.8509972E-2</c:v>
                </c:pt>
                <c:pt idx="201">
                  <c:v>2.6501591000000001E-2</c:v>
                </c:pt>
                <c:pt idx="202">
                  <c:v>2.7188759999999989E-2</c:v>
                </c:pt>
                <c:pt idx="203">
                  <c:v>2.1828653999999989E-2</c:v>
                </c:pt>
                <c:pt idx="204">
                  <c:v>1.0739781999999998E-2</c:v>
                </c:pt>
                <c:pt idx="205">
                  <c:v>1.3314217999999958E-2</c:v>
                </c:pt>
                <c:pt idx="206">
                  <c:v>1.3772293E-2</c:v>
                </c:pt>
                <c:pt idx="207">
                  <c:v>1.1980750000000203E-2</c:v>
                </c:pt>
                <c:pt idx="208">
                  <c:v>1.3530716999999998E-2</c:v>
                </c:pt>
                <c:pt idx="209">
                  <c:v>1.5161605000000003E-2</c:v>
                </c:pt>
                <c:pt idx="210">
                  <c:v>1.3556686E-2</c:v>
                </c:pt>
                <c:pt idx="211">
                  <c:v>1.0852631999999999E-2</c:v>
                </c:pt>
                <c:pt idx="212">
                  <c:v>1.4303620000000001E-2</c:v>
                </c:pt>
                <c:pt idx="213">
                  <c:v>1.98551690000002E-2</c:v>
                </c:pt>
                <c:pt idx="214">
                  <c:v>1.5152736E-2</c:v>
                </c:pt>
                <c:pt idx="215">
                  <c:v>1.6804465000000199E-2</c:v>
                </c:pt>
                <c:pt idx="216">
                  <c:v>1.6336670000000001E-2</c:v>
                </c:pt>
                <c:pt idx="217">
                  <c:v>1.9001240000000121E-3</c:v>
                </c:pt>
                <c:pt idx="218">
                  <c:v>5.1011900000000104E-4</c:v>
                </c:pt>
                <c:pt idx="219">
                  <c:v>1.0760294E-2</c:v>
                </c:pt>
                <c:pt idx="220">
                  <c:v>6.5214230000000808E-3</c:v>
                </c:pt>
                <c:pt idx="221">
                  <c:v>5.1786060000000534E-3</c:v>
                </c:pt>
                <c:pt idx="222">
                  <c:v>3.0616580000000001E-3</c:v>
                </c:pt>
                <c:pt idx="223">
                  <c:v>0</c:v>
                </c:pt>
                <c:pt idx="224">
                  <c:v>0</c:v>
                </c:pt>
                <c:pt idx="225">
                  <c:v>2.0970800000000289E-4</c:v>
                </c:pt>
                <c:pt idx="226">
                  <c:v>7.7016120000001093E-3</c:v>
                </c:pt>
                <c:pt idx="227">
                  <c:v>6.7044200000000104E-3</c:v>
                </c:pt>
                <c:pt idx="228">
                  <c:v>5.3132500000000133E-4</c:v>
                </c:pt>
                <c:pt idx="229">
                  <c:v>4.5179339999999995E-3</c:v>
                </c:pt>
                <c:pt idx="230">
                  <c:v>4.174522E-3</c:v>
                </c:pt>
                <c:pt idx="231">
                  <c:v>0</c:v>
                </c:pt>
                <c:pt idx="232">
                  <c:v>0</c:v>
                </c:pt>
                <c:pt idx="233">
                  <c:v>0</c:v>
                </c:pt>
                <c:pt idx="234">
                  <c:v>0</c:v>
                </c:pt>
                <c:pt idx="235">
                  <c:v>0</c:v>
                </c:pt>
                <c:pt idx="236">
                  <c:v>9.8456400000001545E-4</c:v>
                </c:pt>
                <c:pt idx="237">
                  <c:v>2.9117169999999999E-3</c:v>
                </c:pt>
                <c:pt idx="238">
                  <c:v>7.3327760000000434E-3</c:v>
                </c:pt>
                <c:pt idx="239">
                  <c:v>4.0186179999999998E-3</c:v>
                </c:pt>
                <c:pt idx="240">
                  <c:v>0</c:v>
                </c:pt>
                <c:pt idx="241">
                  <c:v>0</c:v>
                </c:pt>
                <c:pt idx="242">
                  <c:v>0</c:v>
                </c:pt>
                <c:pt idx="243">
                  <c:v>3.5442100000000634E-5</c:v>
                </c:pt>
                <c:pt idx="244">
                  <c:v>2.6284220000000092E-3</c:v>
                </c:pt>
                <c:pt idx="245">
                  <c:v>0</c:v>
                </c:pt>
                <c:pt idx="246">
                  <c:v>0</c:v>
                </c:pt>
                <c:pt idx="247">
                  <c:v>0</c:v>
                </c:pt>
                <c:pt idx="248">
                  <c:v>1.2437800000000162E-6</c:v>
                </c:pt>
                <c:pt idx="249">
                  <c:v>0</c:v>
                </c:pt>
                <c:pt idx="250">
                  <c:v>0</c:v>
                </c:pt>
                <c:pt idx="251">
                  <c:v>0</c:v>
                </c:pt>
                <c:pt idx="252">
                  <c:v>0</c:v>
                </c:pt>
                <c:pt idx="253">
                  <c:v>0</c:v>
                </c:pt>
                <c:pt idx="254">
                  <c:v>0</c:v>
                </c:pt>
                <c:pt idx="255">
                  <c:v>0</c:v>
                </c:pt>
                <c:pt idx="256">
                  <c:v>0</c:v>
                </c:pt>
                <c:pt idx="257">
                  <c:v>0</c:v>
                </c:pt>
                <c:pt idx="258">
                  <c:v>0</c:v>
                </c:pt>
                <c:pt idx="259">
                  <c:v>0</c:v>
                </c:pt>
                <c:pt idx="260">
                  <c:v>0</c:v>
                </c:pt>
                <c:pt idx="261">
                  <c:v>1.8692480000000182E-3</c:v>
                </c:pt>
                <c:pt idx="262">
                  <c:v>7.9670450000000094E-3</c:v>
                </c:pt>
                <c:pt idx="263">
                  <c:v>1.2118957999999864E-2</c:v>
                </c:pt>
                <c:pt idx="264">
                  <c:v>1.2535711E-2</c:v>
                </c:pt>
                <c:pt idx="265">
                  <c:v>1.5614438000000001E-2</c:v>
                </c:pt>
                <c:pt idx="266">
                  <c:v>1.3849431000000146E-2</c:v>
                </c:pt>
                <c:pt idx="267">
                  <c:v>9.0493980000000002E-3</c:v>
                </c:pt>
                <c:pt idx="268">
                  <c:v>8.6647590000000028E-3</c:v>
                </c:pt>
                <c:pt idx="269">
                  <c:v>7.0824080000000634E-3</c:v>
                </c:pt>
                <c:pt idx="270">
                  <c:v>9.4324620000001066E-3</c:v>
                </c:pt>
                <c:pt idx="271">
                  <c:v>9.7107210000000003E-3</c:v>
                </c:pt>
                <c:pt idx="272">
                  <c:v>1.0819624E-2</c:v>
                </c:pt>
                <c:pt idx="273">
                  <c:v>6.3102660000000747E-3</c:v>
                </c:pt>
                <c:pt idx="274">
                  <c:v>6.4509970000000598E-3</c:v>
                </c:pt>
                <c:pt idx="275">
                  <c:v>6.5854020000000631E-3</c:v>
                </c:pt>
                <c:pt idx="276">
                  <c:v>6.5329880000000104E-3</c:v>
                </c:pt>
                <c:pt idx="277">
                  <c:v>6.5860880000000134E-3</c:v>
                </c:pt>
                <c:pt idx="278">
                  <c:v>6.8463520000000789E-3</c:v>
                </c:pt>
                <c:pt idx="279">
                  <c:v>6.2694390000000641E-3</c:v>
                </c:pt>
                <c:pt idx="280">
                  <c:v>9.2525700000001268E-5</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7.5802500000001123E-4</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1.2336070000000001E-3</c:v>
                </c:pt>
                <c:pt idx="317">
                  <c:v>3.3060619999999998E-3</c:v>
                </c:pt>
                <c:pt idx="318">
                  <c:v>1.3397900000000021E-5</c:v>
                </c:pt>
                <c:pt idx="319">
                  <c:v>0</c:v>
                </c:pt>
                <c:pt idx="320">
                  <c:v>0</c:v>
                </c:pt>
                <c:pt idx="321">
                  <c:v>0</c:v>
                </c:pt>
                <c:pt idx="322">
                  <c:v>0</c:v>
                </c:pt>
                <c:pt idx="323">
                  <c:v>0</c:v>
                </c:pt>
                <c:pt idx="324">
                  <c:v>0</c:v>
                </c:pt>
                <c:pt idx="325">
                  <c:v>0</c:v>
                </c:pt>
                <c:pt idx="326">
                  <c:v>0</c:v>
                </c:pt>
                <c:pt idx="327">
                  <c:v>0</c:v>
                </c:pt>
                <c:pt idx="328">
                  <c:v>0</c:v>
                </c:pt>
                <c:pt idx="329">
                  <c:v>0</c:v>
                </c:pt>
                <c:pt idx="330">
                  <c:v>1.1894790000000041E-3</c:v>
                </c:pt>
                <c:pt idx="331">
                  <c:v>5.6652370000000001E-3</c:v>
                </c:pt>
                <c:pt idx="332">
                  <c:v>8.0106460000001212E-3</c:v>
                </c:pt>
                <c:pt idx="333">
                  <c:v>8.9747460000000768E-3</c:v>
                </c:pt>
                <c:pt idx="334">
                  <c:v>0</c:v>
                </c:pt>
                <c:pt idx="335">
                  <c:v>0</c:v>
                </c:pt>
                <c:pt idx="336">
                  <c:v>0</c:v>
                </c:pt>
                <c:pt idx="337">
                  <c:v>1.8185510000000181E-3</c:v>
                </c:pt>
                <c:pt idx="338">
                  <c:v>4.8457079999999998E-3</c:v>
                </c:pt>
                <c:pt idx="339">
                  <c:v>4.3612379999999999E-3</c:v>
                </c:pt>
                <c:pt idx="340">
                  <c:v>3.2420660000000052E-3</c:v>
                </c:pt>
                <c:pt idx="341">
                  <c:v>4.4168970000000134E-3</c:v>
                </c:pt>
                <c:pt idx="342">
                  <c:v>4.4770280000000747E-3</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numCache>
            </c:numRef>
          </c:val>
        </c:ser>
        <c:ser>
          <c:idx val="4"/>
          <c:order val="4"/>
          <c:tx>
            <c:strRef>
              <c:f>'HI Temporal Data - Peak'!$C$3</c:f>
              <c:strCache>
                <c:ptCount val="1"/>
                <c:pt idx="0">
                  <c:v>Oil Peak</c:v>
                </c:pt>
              </c:strCache>
            </c:strRef>
          </c:tx>
          <c:marker>
            <c:symbol val="none"/>
          </c:marker>
          <c:val>
            <c:numRef>
              <c:f>'HI Temporal Data - Peak'!$C$4:$C$368</c:f>
              <c:numCache>
                <c:formatCode>#,##0.000000</c:formatCode>
                <c:ptCount val="365"/>
                <c:pt idx="0">
                  <c:v>0</c:v>
                </c:pt>
                <c:pt idx="1">
                  <c:v>5.1908000000000011E-4</c:v>
                </c:pt>
                <c:pt idx="2">
                  <c:v>1.5010400000000021E-4</c:v>
                </c:pt>
                <c:pt idx="3">
                  <c:v>6.9419700000001484E-6</c:v>
                </c:pt>
                <c:pt idx="4">
                  <c:v>6.683800000000065E-4</c:v>
                </c:pt>
                <c:pt idx="5">
                  <c:v>7.3144400000000532E-5</c:v>
                </c:pt>
                <c:pt idx="6">
                  <c:v>1.1333150000000147E-3</c:v>
                </c:pt>
                <c:pt idx="7">
                  <c:v>7.6585200000000024E-4</c:v>
                </c:pt>
                <c:pt idx="8">
                  <c:v>2.81344E-4</c:v>
                </c:pt>
                <c:pt idx="9">
                  <c:v>5.2776300000000737E-4</c:v>
                </c:pt>
                <c:pt idx="10">
                  <c:v>5.0925899999999997E-4</c:v>
                </c:pt>
                <c:pt idx="11">
                  <c:v>8.6907400000000245E-4</c:v>
                </c:pt>
                <c:pt idx="12">
                  <c:v>3.2646610000000432E-3</c:v>
                </c:pt>
                <c:pt idx="13">
                  <c:v>1.3190870000000185E-3</c:v>
                </c:pt>
                <c:pt idx="14">
                  <c:v>1.5684310000000001E-3</c:v>
                </c:pt>
                <c:pt idx="15">
                  <c:v>9.6138300000001128E-4</c:v>
                </c:pt>
                <c:pt idx="16">
                  <c:v>1.8950570000000287E-3</c:v>
                </c:pt>
                <c:pt idx="17">
                  <c:v>3.1278680000000002E-3</c:v>
                </c:pt>
                <c:pt idx="18">
                  <c:v>1.891300000000022E-4</c:v>
                </c:pt>
                <c:pt idx="19">
                  <c:v>4.1713180000000124E-3</c:v>
                </c:pt>
                <c:pt idx="20">
                  <c:v>1.2319229999999998E-3</c:v>
                </c:pt>
                <c:pt idx="21">
                  <c:v>6.6513210000000694E-3</c:v>
                </c:pt>
                <c:pt idx="22">
                  <c:v>1.6300765000000186E-2</c:v>
                </c:pt>
                <c:pt idx="23">
                  <c:v>3.1046918000000413E-2</c:v>
                </c:pt>
                <c:pt idx="24">
                  <c:v>8.7930190000000026E-3</c:v>
                </c:pt>
                <c:pt idx="25">
                  <c:v>2.2300689999999999E-3</c:v>
                </c:pt>
                <c:pt idx="26">
                  <c:v>6.6250399999999996E-4</c:v>
                </c:pt>
                <c:pt idx="27">
                  <c:v>5.5466400000001145E-4</c:v>
                </c:pt>
                <c:pt idx="28">
                  <c:v>2.7699610000000456E-3</c:v>
                </c:pt>
                <c:pt idx="29">
                  <c:v>1.9906230000000225E-3</c:v>
                </c:pt>
                <c:pt idx="30">
                  <c:v>2.1950960000000001E-3</c:v>
                </c:pt>
                <c:pt idx="31">
                  <c:v>2.1909790000000052E-3</c:v>
                </c:pt>
                <c:pt idx="32">
                  <c:v>1.2800580000000188E-3</c:v>
                </c:pt>
                <c:pt idx="33">
                  <c:v>3.5236610000000429E-3</c:v>
                </c:pt>
                <c:pt idx="34">
                  <c:v>3.3581700000000361E-4</c:v>
                </c:pt>
                <c:pt idx="35">
                  <c:v>6.5502100000000671E-4</c:v>
                </c:pt>
                <c:pt idx="36">
                  <c:v>4.7187600000000806E-4</c:v>
                </c:pt>
                <c:pt idx="37">
                  <c:v>7.0788100000001141E-6</c:v>
                </c:pt>
                <c:pt idx="38">
                  <c:v>2.0938200000000358E-5</c:v>
                </c:pt>
                <c:pt idx="39">
                  <c:v>6.2051100000000013E-4</c:v>
                </c:pt>
                <c:pt idx="40">
                  <c:v>1.824033000000017E-3</c:v>
                </c:pt>
                <c:pt idx="41">
                  <c:v>1.4791239999999998E-3</c:v>
                </c:pt>
                <c:pt idx="42">
                  <c:v>1.6091500000000244E-4</c:v>
                </c:pt>
                <c:pt idx="43">
                  <c:v>3.1353400000000002E-4</c:v>
                </c:pt>
                <c:pt idx="44">
                  <c:v>4.4203300000000113E-4</c:v>
                </c:pt>
                <c:pt idx="45">
                  <c:v>4.2611400000000559E-4</c:v>
                </c:pt>
                <c:pt idx="46">
                  <c:v>8.8517600000000748E-4</c:v>
                </c:pt>
                <c:pt idx="47">
                  <c:v>2.1772620000000001E-3</c:v>
                </c:pt>
                <c:pt idx="48">
                  <c:v>7.8047600000000835E-4</c:v>
                </c:pt>
                <c:pt idx="49">
                  <c:v>6.6892000000001324E-5</c:v>
                </c:pt>
                <c:pt idx="50">
                  <c:v>6.9666900000001216E-4</c:v>
                </c:pt>
                <c:pt idx="51">
                  <c:v>1.3703960000000001E-3</c:v>
                </c:pt>
                <c:pt idx="52">
                  <c:v>1.7208810000000061E-3</c:v>
                </c:pt>
                <c:pt idx="53">
                  <c:v>3.3844740000000288E-3</c:v>
                </c:pt>
                <c:pt idx="54">
                  <c:v>1.1969340000000021E-3</c:v>
                </c:pt>
                <c:pt idx="55">
                  <c:v>1.3268080000000061E-3</c:v>
                </c:pt>
                <c:pt idx="56">
                  <c:v>0</c:v>
                </c:pt>
                <c:pt idx="57">
                  <c:v>0</c:v>
                </c:pt>
                <c:pt idx="58">
                  <c:v>6.2765600000001583E-6</c:v>
                </c:pt>
                <c:pt idx="59">
                  <c:v>9.2890200000000028E-5</c:v>
                </c:pt>
                <c:pt idx="60">
                  <c:v>3.2144200000000441E-4</c:v>
                </c:pt>
                <c:pt idx="61">
                  <c:v>4.2992800000000731E-4</c:v>
                </c:pt>
                <c:pt idx="62">
                  <c:v>1.9507810000000225E-3</c:v>
                </c:pt>
                <c:pt idx="63">
                  <c:v>2.863719000000031E-3</c:v>
                </c:pt>
                <c:pt idx="64">
                  <c:v>2.7440370000000563E-3</c:v>
                </c:pt>
                <c:pt idx="65">
                  <c:v>6.6281290000000034E-3</c:v>
                </c:pt>
                <c:pt idx="66">
                  <c:v>7.9176950000000908E-3</c:v>
                </c:pt>
                <c:pt idx="67">
                  <c:v>8.8502390000001555E-3</c:v>
                </c:pt>
                <c:pt idx="68">
                  <c:v>8.7979480000000033E-3</c:v>
                </c:pt>
                <c:pt idx="69">
                  <c:v>7.2741170000000114E-3</c:v>
                </c:pt>
                <c:pt idx="70">
                  <c:v>1.3008580000000156E-3</c:v>
                </c:pt>
                <c:pt idx="71">
                  <c:v>1.6961560000000281E-3</c:v>
                </c:pt>
                <c:pt idx="72">
                  <c:v>3.0661499999999999E-4</c:v>
                </c:pt>
                <c:pt idx="73">
                  <c:v>1.7407950000000001E-3</c:v>
                </c:pt>
                <c:pt idx="74">
                  <c:v>1.1878300000000061E-4</c:v>
                </c:pt>
                <c:pt idx="75">
                  <c:v>1.2861200000000001E-4</c:v>
                </c:pt>
                <c:pt idx="76">
                  <c:v>8.2676800000000767E-5</c:v>
                </c:pt>
                <c:pt idx="77">
                  <c:v>7.489250000000173E-5</c:v>
                </c:pt>
                <c:pt idx="78">
                  <c:v>1.1052000000000128E-4</c:v>
                </c:pt>
                <c:pt idx="79">
                  <c:v>1.7296270000000001E-3</c:v>
                </c:pt>
                <c:pt idx="80">
                  <c:v>5.5683000000000024E-4</c:v>
                </c:pt>
                <c:pt idx="81">
                  <c:v>8.9323100000000062E-4</c:v>
                </c:pt>
                <c:pt idx="82">
                  <c:v>3.0764900000000006E-4</c:v>
                </c:pt>
                <c:pt idx="83">
                  <c:v>3.6385600000000495E-4</c:v>
                </c:pt>
                <c:pt idx="84">
                  <c:v>0</c:v>
                </c:pt>
                <c:pt idx="85">
                  <c:v>5.4013000000001477E-6</c:v>
                </c:pt>
                <c:pt idx="86">
                  <c:v>2.7686000000000447E-4</c:v>
                </c:pt>
                <c:pt idx="87">
                  <c:v>3.926430000000042E-4</c:v>
                </c:pt>
                <c:pt idx="88">
                  <c:v>5.3507600000000705E-4</c:v>
                </c:pt>
                <c:pt idx="89">
                  <c:v>1.7089670000000061E-3</c:v>
                </c:pt>
                <c:pt idx="90">
                  <c:v>1.348851000000014E-3</c:v>
                </c:pt>
                <c:pt idx="91">
                  <c:v>0</c:v>
                </c:pt>
                <c:pt idx="92">
                  <c:v>0</c:v>
                </c:pt>
                <c:pt idx="93">
                  <c:v>0</c:v>
                </c:pt>
                <c:pt idx="94">
                  <c:v>1.4011600000000021E-6</c:v>
                </c:pt>
                <c:pt idx="95">
                  <c:v>9.0360200000000064E-5</c:v>
                </c:pt>
                <c:pt idx="96">
                  <c:v>3.7301400000000618E-5</c:v>
                </c:pt>
                <c:pt idx="97">
                  <c:v>7.2228100000000034E-5</c:v>
                </c:pt>
                <c:pt idx="98">
                  <c:v>8.7373699999999986E-4</c:v>
                </c:pt>
                <c:pt idx="99">
                  <c:v>1.3522400000000281E-5</c:v>
                </c:pt>
                <c:pt idx="100">
                  <c:v>1.8820830000000263E-3</c:v>
                </c:pt>
                <c:pt idx="101">
                  <c:v>3.4327499999999998E-4</c:v>
                </c:pt>
                <c:pt idx="102">
                  <c:v>8.8372200000000028E-5</c:v>
                </c:pt>
                <c:pt idx="103">
                  <c:v>8.6356300000001523E-5</c:v>
                </c:pt>
                <c:pt idx="104">
                  <c:v>2.4513200000000012E-4</c:v>
                </c:pt>
                <c:pt idx="105">
                  <c:v>4.9745900000000033E-4</c:v>
                </c:pt>
                <c:pt idx="106">
                  <c:v>4.9112200000001082E-4</c:v>
                </c:pt>
                <c:pt idx="107">
                  <c:v>5.1449099999999995E-4</c:v>
                </c:pt>
                <c:pt idx="108">
                  <c:v>4.2957700000000124E-4</c:v>
                </c:pt>
                <c:pt idx="109">
                  <c:v>1.1411950000000041E-3</c:v>
                </c:pt>
                <c:pt idx="110">
                  <c:v>5.4034800000000646E-4</c:v>
                </c:pt>
                <c:pt idx="111">
                  <c:v>6.7524400000000778E-4</c:v>
                </c:pt>
                <c:pt idx="112">
                  <c:v>4.9112200000001082E-4</c:v>
                </c:pt>
                <c:pt idx="113">
                  <c:v>4.0926800000000012E-4</c:v>
                </c:pt>
                <c:pt idx="114">
                  <c:v>4.451330000000076E-4</c:v>
                </c:pt>
                <c:pt idx="115">
                  <c:v>6.3467100000000657E-4</c:v>
                </c:pt>
                <c:pt idx="116">
                  <c:v>5.2631599999999998E-4</c:v>
                </c:pt>
                <c:pt idx="117">
                  <c:v>2.3562049999999997E-3</c:v>
                </c:pt>
                <c:pt idx="118">
                  <c:v>2.0822369999999998E-3</c:v>
                </c:pt>
                <c:pt idx="119">
                  <c:v>6.1357900000001092E-6</c:v>
                </c:pt>
                <c:pt idx="120">
                  <c:v>0</c:v>
                </c:pt>
                <c:pt idx="121">
                  <c:v>1.3866640000000001E-3</c:v>
                </c:pt>
                <c:pt idx="122">
                  <c:v>1.6766410000000178E-3</c:v>
                </c:pt>
                <c:pt idx="123">
                  <c:v>4.236580000000086E-7</c:v>
                </c:pt>
                <c:pt idx="124">
                  <c:v>7.9525300000000992E-6</c:v>
                </c:pt>
                <c:pt idx="125">
                  <c:v>0</c:v>
                </c:pt>
                <c:pt idx="126">
                  <c:v>0</c:v>
                </c:pt>
                <c:pt idx="127">
                  <c:v>0</c:v>
                </c:pt>
                <c:pt idx="128">
                  <c:v>9.4983600000000023E-5</c:v>
                </c:pt>
                <c:pt idx="129">
                  <c:v>5.3727500000000769E-5</c:v>
                </c:pt>
                <c:pt idx="130">
                  <c:v>5.9022400000001082E-4</c:v>
                </c:pt>
                <c:pt idx="131">
                  <c:v>5.7349700000001407E-9</c:v>
                </c:pt>
                <c:pt idx="132">
                  <c:v>4.8665900000000587E-6</c:v>
                </c:pt>
                <c:pt idx="133">
                  <c:v>3.7444900000000864E-6</c:v>
                </c:pt>
                <c:pt idx="134">
                  <c:v>0</c:v>
                </c:pt>
                <c:pt idx="135">
                  <c:v>2.9000599999999999E-4</c:v>
                </c:pt>
                <c:pt idx="136">
                  <c:v>6.2868500000001074E-5</c:v>
                </c:pt>
                <c:pt idx="137">
                  <c:v>1.3101600000000195E-5</c:v>
                </c:pt>
                <c:pt idx="138">
                  <c:v>3.5035500000000685E-5</c:v>
                </c:pt>
                <c:pt idx="139">
                  <c:v>4.7288600000000745E-5</c:v>
                </c:pt>
                <c:pt idx="140">
                  <c:v>4.8290300000000014E-5</c:v>
                </c:pt>
                <c:pt idx="141">
                  <c:v>4.8322600000000923E-4</c:v>
                </c:pt>
                <c:pt idx="142">
                  <c:v>5.8026470000000687E-3</c:v>
                </c:pt>
                <c:pt idx="143">
                  <c:v>7.5415980000000859E-3</c:v>
                </c:pt>
                <c:pt idx="144">
                  <c:v>9.3828440000001817E-3</c:v>
                </c:pt>
                <c:pt idx="145">
                  <c:v>6.9693110000000691E-3</c:v>
                </c:pt>
                <c:pt idx="146">
                  <c:v>5.4108300000000114E-3</c:v>
                </c:pt>
                <c:pt idx="147">
                  <c:v>2.2227440000000052E-3</c:v>
                </c:pt>
                <c:pt idx="148">
                  <c:v>3.0735240000000497E-3</c:v>
                </c:pt>
                <c:pt idx="149">
                  <c:v>9.1707500000000226E-3</c:v>
                </c:pt>
                <c:pt idx="150">
                  <c:v>2.0958435999999997E-2</c:v>
                </c:pt>
                <c:pt idx="151">
                  <c:v>2.2439488000000011E-2</c:v>
                </c:pt>
                <c:pt idx="152">
                  <c:v>4.5057010000000034E-3</c:v>
                </c:pt>
                <c:pt idx="153">
                  <c:v>9.4060600000001577E-6</c:v>
                </c:pt>
                <c:pt idx="154">
                  <c:v>0</c:v>
                </c:pt>
                <c:pt idx="155">
                  <c:v>5.2499700000000943E-5</c:v>
                </c:pt>
                <c:pt idx="156">
                  <c:v>5.4422030000000976E-3</c:v>
                </c:pt>
                <c:pt idx="157">
                  <c:v>8.5782719999999996E-3</c:v>
                </c:pt>
                <c:pt idx="158">
                  <c:v>2.8071456000000002E-2</c:v>
                </c:pt>
                <c:pt idx="159">
                  <c:v>3.6793636000000005E-2</c:v>
                </c:pt>
                <c:pt idx="160">
                  <c:v>1.1602875000000274E-2</c:v>
                </c:pt>
                <c:pt idx="161">
                  <c:v>6.7572300000000134E-4</c:v>
                </c:pt>
                <c:pt idx="162">
                  <c:v>3.0126600000000001E-4</c:v>
                </c:pt>
                <c:pt idx="163">
                  <c:v>1.6279700000000206E-5</c:v>
                </c:pt>
                <c:pt idx="164">
                  <c:v>2.7736200000000457E-4</c:v>
                </c:pt>
                <c:pt idx="165">
                  <c:v>2.1371600000000352E-4</c:v>
                </c:pt>
                <c:pt idx="166">
                  <c:v>4.5926700000000034E-4</c:v>
                </c:pt>
                <c:pt idx="167">
                  <c:v>8.2329400000000046E-5</c:v>
                </c:pt>
                <c:pt idx="168">
                  <c:v>0</c:v>
                </c:pt>
                <c:pt idx="169">
                  <c:v>2.3994200000000012E-5</c:v>
                </c:pt>
                <c:pt idx="170">
                  <c:v>2.3080840000000262E-3</c:v>
                </c:pt>
                <c:pt idx="171">
                  <c:v>3.5504870000000284E-3</c:v>
                </c:pt>
                <c:pt idx="172">
                  <c:v>8.0522180000000068E-3</c:v>
                </c:pt>
                <c:pt idx="173">
                  <c:v>7.1868349999999999E-3</c:v>
                </c:pt>
                <c:pt idx="174">
                  <c:v>3.1091130000000431E-3</c:v>
                </c:pt>
                <c:pt idx="175">
                  <c:v>1.3665500000000306E-5</c:v>
                </c:pt>
                <c:pt idx="176">
                  <c:v>7.1415400000001119E-5</c:v>
                </c:pt>
                <c:pt idx="177">
                  <c:v>1.3785350000000167E-3</c:v>
                </c:pt>
                <c:pt idx="178">
                  <c:v>4.60412E-4</c:v>
                </c:pt>
                <c:pt idx="179">
                  <c:v>9.0686800000001268E-5</c:v>
                </c:pt>
                <c:pt idx="180">
                  <c:v>3.2111200000000517E-4</c:v>
                </c:pt>
                <c:pt idx="181">
                  <c:v>1.0870300000000041E-4</c:v>
                </c:pt>
                <c:pt idx="182">
                  <c:v>7.0325400000000829E-4</c:v>
                </c:pt>
                <c:pt idx="183">
                  <c:v>7.3121000000000004E-4</c:v>
                </c:pt>
                <c:pt idx="184">
                  <c:v>2.9221720000000002E-3</c:v>
                </c:pt>
                <c:pt idx="185">
                  <c:v>7.4087350000000534E-3</c:v>
                </c:pt>
                <c:pt idx="186">
                  <c:v>9.4091290000000247E-3</c:v>
                </c:pt>
                <c:pt idx="187">
                  <c:v>9.0028160000000766E-3</c:v>
                </c:pt>
                <c:pt idx="188">
                  <c:v>4.8860800000000084E-4</c:v>
                </c:pt>
                <c:pt idx="189">
                  <c:v>5.91317000000007E-4</c:v>
                </c:pt>
                <c:pt idx="190">
                  <c:v>1.4430600000000002E-4</c:v>
                </c:pt>
                <c:pt idx="191">
                  <c:v>1.6079927000000001E-2</c:v>
                </c:pt>
                <c:pt idx="192">
                  <c:v>2.2332352000000052E-2</c:v>
                </c:pt>
                <c:pt idx="193">
                  <c:v>7.9591900000000534E-3</c:v>
                </c:pt>
                <c:pt idx="194">
                  <c:v>1.7008140000000001E-3</c:v>
                </c:pt>
                <c:pt idx="195">
                  <c:v>4.5465500000000113E-4</c:v>
                </c:pt>
                <c:pt idx="196">
                  <c:v>1.2047300000000001E-4</c:v>
                </c:pt>
                <c:pt idx="197">
                  <c:v>4.0620099999999997E-4</c:v>
                </c:pt>
                <c:pt idx="198">
                  <c:v>1.8228844000000001E-2</c:v>
                </c:pt>
                <c:pt idx="199">
                  <c:v>2.4729728999999988E-2</c:v>
                </c:pt>
                <c:pt idx="200">
                  <c:v>2.8202728E-2</c:v>
                </c:pt>
                <c:pt idx="201">
                  <c:v>4.6414037000000123E-2</c:v>
                </c:pt>
                <c:pt idx="202">
                  <c:v>5.3896954000000753E-2</c:v>
                </c:pt>
                <c:pt idx="203">
                  <c:v>3.1418161E-2</c:v>
                </c:pt>
                <c:pt idx="204">
                  <c:v>1.1018676E-2</c:v>
                </c:pt>
                <c:pt idx="205">
                  <c:v>8.7787970000000048E-3</c:v>
                </c:pt>
                <c:pt idx="206">
                  <c:v>1.0593055000000001E-2</c:v>
                </c:pt>
                <c:pt idx="207">
                  <c:v>7.4935610000000921E-3</c:v>
                </c:pt>
                <c:pt idx="208">
                  <c:v>1.0367819000000021E-2</c:v>
                </c:pt>
                <c:pt idx="209">
                  <c:v>1.5602655000000147E-2</c:v>
                </c:pt>
                <c:pt idx="210">
                  <c:v>8.6299110000000005E-3</c:v>
                </c:pt>
                <c:pt idx="211">
                  <c:v>5.1192890000000034E-3</c:v>
                </c:pt>
                <c:pt idx="212">
                  <c:v>1.4836884999999999E-2</c:v>
                </c:pt>
                <c:pt idx="213">
                  <c:v>1.1304321000000171E-2</c:v>
                </c:pt>
                <c:pt idx="214">
                  <c:v>6.2940290000000534E-3</c:v>
                </c:pt>
                <c:pt idx="215">
                  <c:v>5.1317920000000881E-3</c:v>
                </c:pt>
                <c:pt idx="216">
                  <c:v>2.0768789999999968E-3</c:v>
                </c:pt>
                <c:pt idx="217">
                  <c:v>1.9040330000000228E-3</c:v>
                </c:pt>
                <c:pt idx="218">
                  <c:v>1.9784980000000225E-3</c:v>
                </c:pt>
                <c:pt idx="219">
                  <c:v>1.2285235E-2</c:v>
                </c:pt>
                <c:pt idx="220">
                  <c:v>7.429472000000094E-3</c:v>
                </c:pt>
                <c:pt idx="221">
                  <c:v>6.4602710000000833E-3</c:v>
                </c:pt>
                <c:pt idx="222">
                  <c:v>4.8045199999999986E-4</c:v>
                </c:pt>
                <c:pt idx="223">
                  <c:v>3.3609100000000456E-4</c:v>
                </c:pt>
                <c:pt idx="224">
                  <c:v>5.2050100000000134E-5</c:v>
                </c:pt>
                <c:pt idx="225">
                  <c:v>4.9690900000000998E-5</c:v>
                </c:pt>
                <c:pt idx="226">
                  <c:v>5.6330700000000853E-5</c:v>
                </c:pt>
                <c:pt idx="227">
                  <c:v>3.0987100000000431E-4</c:v>
                </c:pt>
                <c:pt idx="228">
                  <c:v>5.0082620000000974E-3</c:v>
                </c:pt>
                <c:pt idx="229">
                  <c:v>2.9940380000000001E-3</c:v>
                </c:pt>
                <c:pt idx="230">
                  <c:v>3.7781500000000508E-4</c:v>
                </c:pt>
                <c:pt idx="231">
                  <c:v>4.1814700000000114E-4</c:v>
                </c:pt>
                <c:pt idx="232">
                  <c:v>1.7509220000000041E-3</c:v>
                </c:pt>
                <c:pt idx="233">
                  <c:v>3.3783509999999999E-3</c:v>
                </c:pt>
                <c:pt idx="234">
                  <c:v>3.1011470000000328E-3</c:v>
                </c:pt>
                <c:pt idx="235">
                  <c:v>4.3863690000000921E-3</c:v>
                </c:pt>
                <c:pt idx="236">
                  <c:v>8.2720650000000003E-3</c:v>
                </c:pt>
                <c:pt idx="237">
                  <c:v>3.1429340000000481E-3</c:v>
                </c:pt>
                <c:pt idx="238">
                  <c:v>5.446807000000076E-3</c:v>
                </c:pt>
                <c:pt idx="239">
                  <c:v>5.9742510000000823E-3</c:v>
                </c:pt>
                <c:pt idx="240">
                  <c:v>7.6747000000000132E-4</c:v>
                </c:pt>
                <c:pt idx="241">
                  <c:v>9.8445500000000278E-4</c:v>
                </c:pt>
                <c:pt idx="242">
                  <c:v>1.507434E-3</c:v>
                </c:pt>
                <c:pt idx="243">
                  <c:v>1.0902840000000021E-3</c:v>
                </c:pt>
                <c:pt idx="244">
                  <c:v>1.1254600000000023E-4</c:v>
                </c:pt>
                <c:pt idx="245">
                  <c:v>0</c:v>
                </c:pt>
                <c:pt idx="246">
                  <c:v>5.88344000000008E-4</c:v>
                </c:pt>
                <c:pt idx="247">
                  <c:v>2.0468599999999999E-5</c:v>
                </c:pt>
                <c:pt idx="248">
                  <c:v>1.0570300000000001E-4</c:v>
                </c:pt>
                <c:pt idx="249">
                  <c:v>9.8091700000001248E-5</c:v>
                </c:pt>
                <c:pt idx="250">
                  <c:v>2.2000700000000416E-4</c:v>
                </c:pt>
                <c:pt idx="251">
                  <c:v>4.6914700000000032E-4</c:v>
                </c:pt>
                <c:pt idx="252">
                  <c:v>0</c:v>
                </c:pt>
                <c:pt idx="253">
                  <c:v>5.0014200000001247E-7</c:v>
                </c:pt>
                <c:pt idx="254">
                  <c:v>4.4892600000001419E-4</c:v>
                </c:pt>
                <c:pt idx="255">
                  <c:v>3.9633210000000621E-3</c:v>
                </c:pt>
                <c:pt idx="256">
                  <c:v>4.1263360000000004E-3</c:v>
                </c:pt>
                <c:pt idx="257">
                  <c:v>6.4388800000000814E-4</c:v>
                </c:pt>
                <c:pt idx="258">
                  <c:v>6.7205200000000534E-5</c:v>
                </c:pt>
                <c:pt idx="259">
                  <c:v>4.2089000000000113E-4</c:v>
                </c:pt>
                <c:pt idx="260">
                  <c:v>2.7671500000000626E-4</c:v>
                </c:pt>
                <c:pt idx="261">
                  <c:v>0</c:v>
                </c:pt>
                <c:pt idx="262">
                  <c:v>4.3683000000000103E-5</c:v>
                </c:pt>
                <c:pt idx="263">
                  <c:v>1.0321890000000021E-3</c:v>
                </c:pt>
                <c:pt idx="264">
                  <c:v>1.7776580000000144E-3</c:v>
                </c:pt>
                <c:pt idx="265">
                  <c:v>1.9510750000000241E-3</c:v>
                </c:pt>
                <c:pt idx="266">
                  <c:v>2.9427880000000052E-3</c:v>
                </c:pt>
                <c:pt idx="267">
                  <c:v>1.7842680000000144E-3</c:v>
                </c:pt>
                <c:pt idx="268">
                  <c:v>6.2698410000000728E-3</c:v>
                </c:pt>
                <c:pt idx="269">
                  <c:v>3.5677580000000328E-3</c:v>
                </c:pt>
                <c:pt idx="270">
                  <c:v>6.2102100000000133E-4</c:v>
                </c:pt>
                <c:pt idx="271">
                  <c:v>7.1303100000000123E-4</c:v>
                </c:pt>
                <c:pt idx="272">
                  <c:v>1.5489800000000205E-4</c:v>
                </c:pt>
                <c:pt idx="273">
                  <c:v>1.2164700000000128E-4</c:v>
                </c:pt>
                <c:pt idx="274">
                  <c:v>7.1010400000001411E-6</c:v>
                </c:pt>
                <c:pt idx="275">
                  <c:v>2.0463400000000006E-4</c:v>
                </c:pt>
                <c:pt idx="276">
                  <c:v>6.8069400000000534E-4</c:v>
                </c:pt>
                <c:pt idx="277">
                  <c:v>4.9158100000000037E-4</c:v>
                </c:pt>
                <c:pt idx="278">
                  <c:v>6.4877600000001095E-4</c:v>
                </c:pt>
                <c:pt idx="279">
                  <c:v>2.6682910000000496E-3</c:v>
                </c:pt>
                <c:pt idx="280">
                  <c:v>5.3516200000000905E-4</c:v>
                </c:pt>
                <c:pt idx="281">
                  <c:v>1.6493020000000176E-3</c:v>
                </c:pt>
                <c:pt idx="282">
                  <c:v>3.1580689999999999E-3</c:v>
                </c:pt>
                <c:pt idx="283">
                  <c:v>2.6796720000000001E-3</c:v>
                </c:pt>
                <c:pt idx="284">
                  <c:v>1.7875330000000041E-3</c:v>
                </c:pt>
                <c:pt idx="285">
                  <c:v>1.3469410000000021E-3</c:v>
                </c:pt>
                <c:pt idx="286">
                  <c:v>8.5397600000000043E-4</c:v>
                </c:pt>
                <c:pt idx="287">
                  <c:v>0</c:v>
                </c:pt>
                <c:pt idx="288">
                  <c:v>3.8672700000000671E-5</c:v>
                </c:pt>
                <c:pt idx="289">
                  <c:v>1.6893600000000196E-4</c:v>
                </c:pt>
                <c:pt idx="290">
                  <c:v>1.2342990000000001E-3</c:v>
                </c:pt>
                <c:pt idx="291">
                  <c:v>2.3282320000000052E-3</c:v>
                </c:pt>
                <c:pt idx="292">
                  <c:v>1.5755930000000001E-3</c:v>
                </c:pt>
                <c:pt idx="293">
                  <c:v>2.4053500000000016E-4</c:v>
                </c:pt>
                <c:pt idx="294">
                  <c:v>5.7827900000000814E-4</c:v>
                </c:pt>
                <c:pt idx="295">
                  <c:v>2.4948700000000001E-4</c:v>
                </c:pt>
                <c:pt idx="296">
                  <c:v>6.8528700000000014E-4</c:v>
                </c:pt>
                <c:pt idx="297">
                  <c:v>2.9420100000000012E-4</c:v>
                </c:pt>
                <c:pt idx="298">
                  <c:v>2.6569899999999999E-4</c:v>
                </c:pt>
                <c:pt idx="299">
                  <c:v>3.7546700000000427E-4</c:v>
                </c:pt>
                <c:pt idx="300">
                  <c:v>2.5856800000000052E-4</c:v>
                </c:pt>
                <c:pt idx="301">
                  <c:v>3.2842900000000622E-4</c:v>
                </c:pt>
                <c:pt idx="302">
                  <c:v>4.3112500000000534E-4</c:v>
                </c:pt>
                <c:pt idx="303">
                  <c:v>1.423332E-3</c:v>
                </c:pt>
                <c:pt idx="304">
                  <c:v>2.0529060000000002E-3</c:v>
                </c:pt>
                <c:pt idx="305">
                  <c:v>6.7243200000000113E-4</c:v>
                </c:pt>
                <c:pt idx="306">
                  <c:v>2.8652600000000005E-4</c:v>
                </c:pt>
                <c:pt idx="307">
                  <c:v>6.1771899999999997E-4</c:v>
                </c:pt>
                <c:pt idx="308">
                  <c:v>5.9756000000001216E-4</c:v>
                </c:pt>
                <c:pt idx="309">
                  <c:v>7.1872200000000757E-4</c:v>
                </c:pt>
                <c:pt idx="310">
                  <c:v>1.6306510000000185E-3</c:v>
                </c:pt>
                <c:pt idx="311">
                  <c:v>9.6930500000000247E-5</c:v>
                </c:pt>
                <c:pt idx="312">
                  <c:v>2.067110000000052E-4</c:v>
                </c:pt>
                <c:pt idx="313">
                  <c:v>5.2662100000000825E-5</c:v>
                </c:pt>
                <c:pt idx="314">
                  <c:v>5.1368700000000794E-5</c:v>
                </c:pt>
                <c:pt idx="315">
                  <c:v>8.2904100000000066E-5</c:v>
                </c:pt>
                <c:pt idx="316">
                  <c:v>2.7641000000000601E-4</c:v>
                </c:pt>
                <c:pt idx="317">
                  <c:v>2.3903150000000001E-3</c:v>
                </c:pt>
                <c:pt idx="318">
                  <c:v>2.2351710000000319E-3</c:v>
                </c:pt>
                <c:pt idx="319">
                  <c:v>2.709468E-3</c:v>
                </c:pt>
                <c:pt idx="320">
                  <c:v>3.2537540000000457E-3</c:v>
                </c:pt>
                <c:pt idx="321">
                  <c:v>2.6406540000000092E-3</c:v>
                </c:pt>
                <c:pt idx="322">
                  <c:v>5.7983800000000114E-4</c:v>
                </c:pt>
                <c:pt idx="323">
                  <c:v>6.2628800000000002E-4</c:v>
                </c:pt>
                <c:pt idx="324">
                  <c:v>6.467570000000003E-4</c:v>
                </c:pt>
                <c:pt idx="325">
                  <c:v>7.9462100000001325E-4</c:v>
                </c:pt>
                <c:pt idx="326">
                  <c:v>1.5389920000000001E-3</c:v>
                </c:pt>
                <c:pt idx="327">
                  <c:v>7.7695700000000834E-4</c:v>
                </c:pt>
                <c:pt idx="328">
                  <c:v>3.3984400000000001E-4</c:v>
                </c:pt>
                <c:pt idx="329">
                  <c:v>2.0159500000000002E-4</c:v>
                </c:pt>
                <c:pt idx="330">
                  <c:v>3.8780400000000006E-4</c:v>
                </c:pt>
                <c:pt idx="331">
                  <c:v>4.4779000000000124E-4</c:v>
                </c:pt>
                <c:pt idx="332">
                  <c:v>1.7296730000000001E-3</c:v>
                </c:pt>
                <c:pt idx="333">
                  <c:v>3.0122800000000001E-4</c:v>
                </c:pt>
                <c:pt idx="334">
                  <c:v>2.2313700000000329E-4</c:v>
                </c:pt>
                <c:pt idx="335">
                  <c:v>2.1177900000000444E-4</c:v>
                </c:pt>
                <c:pt idx="336">
                  <c:v>0</c:v>
                </c:pt>
                <c:pt idx="337">
                  <c:v>0</c:v>
                </c:pt>
                <c:pt idx="338">
                  <c:v>8.9970100000000245E-5</c:v>
                </c:pt>
                <c:pt idx="339">
                  <c:v>4.5049200000000023E-5</c:v>
                </c:pt>
                <c:pt idx="340">
                  <c:v>1.517940000000019E-6</c:v>
                </c:pt>
                <c:pt idx="341">
                  <c:v>1.320540000000024E-5</c:v>
                </c:pt>
                <c:pt idx="342">
                  <c:v>5.9276100000000637E-5</c:v>
                </c:pt>
                <c:pt idx="343">
                  <c:v>0</c:v>
                </c:pt>
                <c:pt idx="344">
                  <c:v>4.6829000000000002E-5</c:v>
                </c:pt>
                <c:pt idx="345">
                  <c:v>8.2880900000000001E-4</c:v>
                </c:pt>
                <c:pt idx="346">
                  <c:v>1.4112570000000021E-3</c:v>
                </c:pt>
                <c:pt idx="347">
                  <c:v>4.2830400000000841E-4</c:v>
                </c:pt>
                <c:pt idx="348">
                  <c:v>6.1488000000000102E-4</c:v>
                </c:pt>
                <c:pt idx="349">
                  <c:v>3.2245100000000653E-4</c:v>
                </c:pt>
                <c:pt idx="350">
                  <c:v>2.8192100000000008E-4</c:v>
                </c:pt>
                <c:pt idx="351">
                  <c:v>4.1377800000000523E-7</c:v>
                </c:pt>
                <c:pt idx="352">
                  <c:v>2.1232200000000469E-4</c:v>
                </c:pt>
                <c:pt idx="353">
                  <c:v>5.0592000000000865E-4</c:v>
                </c:pt>
                <c:pt idx="354">
                  <c:v>1.5490490000000061E-3</c:v>
                </c:pt>
                <c:pt idx="355">
                  <c:v>1.499968E-3</c:v>
                </c:pt>
                <c:pt idx="356">
                  <c:v>8.9076600000001372E-6</c:v>
                </c:pt>
                <c:pt idx="357">
                  <c:v>6.3361000000000995E-5</c:v>
                </c:pt>
                <c:pt idx="358">
                  <c:v>0</c:v>
                </c:pt>
                <c:pt idx="359">
                  <c:v>0</c:v>
                </c:pt>
                <c:pt idx="360">
                  <c:v>9.7031800000001364E-6</c:v>
                </c:pt>
                <c:pt idx="361">
                  <c:v>5.4479100000000032E-5</c:v>
                </c:pt>
                <c:pt idx="362">
                  <c:v>1.6479700000000174E-4</c:v>
                </c:pt>
                <c:pt idx="363">
                  <c:v>1.49932E-4</c:v>
                </c:pt>
                <c:pt idx="364">
                  <c:v>1.4808000000000003E-4</c:v>
                </c:pt>
              </c:numCache>
            </c:numRef>
          </c:val>
        </c:ser>
        <c:ser>
          <c:idx val="5"/>
          <c:order val="5"/>
          <c:tx>
            <c:strRef>
              <c:f>'HI Temporal Data - Peak'!$D$3</c:f>
              <c:strCache>
                <c:ptCount val="1"/>
                <c:pt idx="0">
                  <c:v>Gas Peak</c:v>
                </c:pt>
              </c:strCache>
            </c:strRef>
          </c:tx>
          <c:marker>
            <c:symbol val="none"/>
          </c:marker>
          <c:val>
            <c:numRef>
              <c:f>'HI Temporal Data - Peak'!$D$4:$D$368</c:f>
              <c:numCache>
                <c:formatCode>#,##0.000000</c:formatCode>
                <c:ptCount val="365"/>
                <c:pt idx="0">
                  <c:v>1.149570000000017E-5</c:v>
                </c:pt>
                <c:pt idx="1">
                  <c:v>8.6686500000000063E-4</c:v>
                </c:pt>
                <c:pt idx="2">
                  <c:v>1.6604580000000265E-3</c:v>
                </c:pt>
                <c:pt idx="3">
                  <c:v>1.0025609999999999E-3</c:v>
                </c:pt>
                <c:pt idx="4">
                  <c:v>4.7781000000000635E-4</c:v>
                </c:pt>
                <c:pt idx="5">
                  <c:v>1.045523E-3</c:v>
                </c:pt>
                <c:pt idx="6">
                  <c:v>1.7722680000000041E-3</c:v>
                </c:pt>
                <c:pt idx="7">
                  <c:v>3.5570300000000512E-4</c:v>
                </c:pt>
                <c:pt idx="8">
                  <c:v>2.5923200000000052E-4</c:v>
                </c:pt>
                <c:pt idx="9">
                  <c:v>1.4321030000000001E-3</c:v>
                </c:pt>
                <c:pt idx="10">
                  <c:v>1.4694039999999999E-3</c:v>
                </c:pt>
                <c:pt idx="11">
                  <c:v>1.4394799999999999E-3</c:v>
                </c:pt>
                <c:pt idx="12">
                  <c:v>4.0797070000000834E-3</c:v>
                </c:pt>
                <c:pt idx="13">
                  <c:v>6.2186900000001002E-4</c:v>
                </c:pt>
                <c:pt idx="14">
                  <c:v>8.0131800000000247E-4</c:v>
                </c:pt>
                <c:pt idx="15">
                  <c:v>3.0610000000000386E-4</c:v>
                </c:pt>
                <c:pt idx="16">
                  <c:v>1.243435E-3</c:v>
                </c:pt>
                <c:pt idx="17">
                  <c:v>1.2089869999999999E-3</c:v>
                </c:pt>
                <c:pt idx="18">
                  <c:v>1.0603970000000061E-3</c:v>
                </c:pt>
                <c:pt idx="19">
                  <c:v>1.0499659999999998E-3</c:v>
                </c:pt>
                <c:pt idx="20">
                  <c:v>1.441164E-3</c:v>
                </c:pt>
                <c:pt idx="21">
                  <c:v>4.7158610000000434E-3</c:v>
                </c:pt>
                <c:pt idx="22">
                  <c:v>5.3218359999999965E-3</c:v>
                </c:pt>
                <c:pt idx="23">
                  <c:v>1.241484E-2</c:v>
                </c:pt>
                <c:pt idx="24">
                  <c:v>3.7926510000000262E-3</c:v>
                </c:pt>
                <c:pt idx="25">
                  <c:v>1.9291370000000235E-3</c:v>
                </c:pt>
                <c:pt idx="26">
                  <c:v>7.1802000000000866E-4</c:v>
                </c:pt>
                <c:pt idx="27">
                  <c:v>5.7807400000001023E-4</c:v>
                </c:pt>
                <c:pt idx="28">
                  <c:v>6.4337200000001303E-4</c:v>
                </c:pt>
                <c:pt idx="29">
                  <c:v>6.5569800000000013E-4</c:v>
                </c:pt>
                <c:pt idx="30">
                  <c:v>8.4437900000000068E-4</c:v>
                </c:pt>
                <c:pt idx="31">
                  <c:v>4.6639700000000001E-4</c:v>
                </c:pt>
                <c:pt idx="32">
                  <c:v>9.3855400000002263E-4</c:v>
                </c:pt>
                <c:pt idx="33">
                  <c:v>1.751393E-3</c:v>
                </c:pt>
                <c:pt idx="34">
                  <c:v>3.1776390000000359E-3</c:v>
                </c:pt>
                <c:pt idx="35">
                  <c:v>5.1892500000000775E-4</c:v>
                </c:pt>
                <c:pt idx="36">
                  <c:v>2.7225100000000449E-4</c:v>
                </c:pt>
                <c:pt idx="37">
                  <c:v>5.1456300000000022E-4</c:v>
                </c:pt>
                <c:pt idx="38">
                  <c:v>2.0633300000000489E-3</c:v>
                </c:pt>
                <c:pt idx="39">
                  <c:v>2.3239950000000092E-3</c:v>
                </c:pt>
                <c:pt idx="40">
                  <c:v>1.8473630000000001E-3</c:v>
                </c:pt>
                <c:pt idx="41">
                  <c:v>2.9478890000000052E-3</c:v>
                </c:pt>
                <c:pt idx="42">
                  <c:v>1.3262870000000241E-3</c:v>
                </c:pt>
                <c:pt idx="43">
                  <c:v>1.6071780000000149E-3</c:v>
                </c:pt>
                <c:pt idx="44">
                  <c:v>8.9995900000001559E-4</c:v>
                </c:pt>
                <c:pt idx="45">
                  <c:v>8.0262900000000045E-4</c:v>
                </c:pt>
                <c:pt idx="46">
                  <c:v>3.5595200000000448E-4</c:v>
                </c:pt>
                <c:pt idx="47">
                  <c:v>3.8485000000000504E-4</c:v>
                </c:pt>
                <c:pt idx="48">
                  <c:v>7.1891400000000842E-4</c:v>
                </c:pt>
                <c:pt idx="49">
                  <c:v>2.0727300000000052E-4</c:v>
                </c:pt>
                <c:pt idx="50">
                  <c:v>3.5065800000000461E-4</c:v>
                </c:pt>
                <c:pt idx="51">
                  <c:v>3.0780720000000011E-3</c:v>
                </c:pt>
                <c:pt idx="52">
                  <c:v>2.6528609999999998E-3</c:v>
                </c:pt>
                <c:pt idx="53">
                  <c:v>2.5964E-3</c:v>
                </c:pt>
                <c:pt idx="54">
                  <c:v>1.9913070000000242E-3</c:v>
                </c:pt>
                <c:pt idx="55">
                  <c:v>1.005309E-3</c:v>
                </c:pt>
                <c:pt idx="56">
                  <c:v>2.4016900000000402E-6</c:v>
                </c:pt>
                <c:pt idx="57">
                  <c:v>4.066060000000058E-4</c:v>
                </c:pt>
                <c:pt idx="58">
                  <c:v>7.4845500000000594E-4</c:v>
                </c:pt>
                <c:pt idx="59">
                  <c:v>8.7315300000000064E-4</c:v>
                </c:pt>
                <c:pt idx="60">
                  <c:v>1.0863910000000001E-3</c:v>
                </c:pt>
                <c:pt idx="61">
                  <c:v>1.367741E-3</c:v>
                </c:pt>
                <c:pt idx="62">
                  <c:v>1.8973010000000081E-3</c:v>
                </c:pt>
                <c:pt idx="63">
                  <c:v>9.8218900000000028E-4</c:v>
                </c:pt>
                <c:pt idx="64">
                  <c:v>1.1912570000000235E-3</c:v>
                </c:pt>
                <c:pt idx="65">
                  <c:v>3.083702000000038E-3</c:v>
                </c:pt>
                <c:pt idx="66">
                  <c:v>3.0643920000000421E-3</c:v>
                </c:pt>
                <c:pt idx="67">
                  <c:v>1.752569E-3</c:v>
                </c:pt>
                <c:pt idx="68">
                  <c:v>5.4578000000000103E-4</c:v>
                </c:pt>
                <c:pt idx="69">
                  <c:v>6.7597000000001E-4</c:v>
                </c:pt>
                <c:pt idx="70">
                  <c:v>3.2684600000000685E-6</c:v>
                </c:pt>
                <c:pt idx="71">
                  <c:v>2.1771500000000487E-6</c:v>
                </c:pt>
                <c:pt idx="72">
                  <c:v>1.6669800000000221E-3</c:v>
                </c:pt>
                <c:pt idx="73">
                  <c:v>2.3603629999999999E-3</c:v>
                </c:pt>
                <c:pt idx="74">
                  <c:v>4.1875099999999998E-4</c:v>
                </c:pt>
                <c:pt idx="75">
                  <c:v>1.2782520000000203E-3</c:v>
                </c:pt>
                <c:pt idx="76">
                  <c:v>8.1641700000000005E-4</c:v>
                </c:pt>
                <c:pt idx="77">
                  <c:v>0</c:v>
                </c:pt>
                <c:pt idx="78">
                  <c:v>2.9953200000000372E-4</c:v>
                </c:pt>
                <c:pt idx="79">
                  <c:v>1.4456429999999999E-3</c:v>
                </c:pt>
                <c:pt idx="80">
                  <c:v>7.0356300000000991E-4</c:v>
                </c:pt>
                <c:pt idx="81">
                  <c:v>3.0449400000000378E-4</c:v>
                </c:pt>
                <c:pt idx="82">
                  <c:v>3.4767300000000391E-4</c:v>
                </c:pt>
                <c:pt idx="83">
                  <c:v>4.6330100000000022E-4</c:v>
                </c:pt>
                <c:pt idx="84">
                  <c:v>3.4445800000000666E-5</c:v>
                </c:pt>
                <c:pt idx="85">
                  <c:v>5.0703800000000821E-5</c:v>
                </c:pt>
                <c:pt idx="86">
                  <c:v>2.3501770000000002E-3</c:v>
                </c:pt>
                <c:pt idx="87">
                  <c:v>1.2652600000000001E-4</c:v>
                </c:pt>
                <c:pt idx="88">
                  <c:v>1.3687500000000247E-4</c:v>
                </c:pt>
                <c:pt idx="89">
                  <c:v>4.6262899999999999E-4</c:v>
                </c:pt>
                <c:pt idx="90">
                  <c:v>1.2978100000000001E-4</c:v>
                </c:pt>
                <c:pt idx="91">
                  <c:v>4.4963700000001138E-6</c:v>
                </c:pt>
                <c:pt idx="92">
                  <c:v>1.4625800000000181E-4</c:v>
                </c:pt>
                <c:pt idx="93">
                  <c:v>5.6464400000000704E-4</c:v>
                </c:pt>
                <c:pt idx="94">
                  <c:v>4.3755000000000112E-4</c:v>
                </c:pt>
                <c:pt idx="95">
                  <c:v>1.1426380000000061E-3</c:v>
                </c:pt>
                <c:pt idx="96">
                  <c:v>3.1147400000000212E-4</c:v>
                </c:pt>
                <c:pt idx="97">
                  <c:v>4.6172800000000001E-4</c:v>
                </c:pt>
                <c:pt idx="98">
                  <c:v>4.6845799999999999E-4</c:v>
                </c:pt>
                <c:pt idx="99">
                  <c:v>4.1597900000000132E-4</c:v>
                </c:pt>
                <c:pt idx="100">
                  <c:v>2.9463300000000432E-4</c:v>
                </c:pt>
                <c:pt idx="101">
                  <c:v>2.3200700000000052E-4</c:v>
                </c:pt>
                <c:pt idx="102">
                  <c:v>8.1371100000000017E-4</c:v>
                </c:pt>
                <c:pt idx="103">
                  <c:v>8.4396000000001419E-5</c:v>
                </c:pt>
                <c:pt idx="104">
                  <c:v>8.5990500000000748E-5</c:v>
                </c:pt>
                <c:pt idx="105">
                  <c:v>2.3632700000000289E-4</c:v>
                </c:pt>
                <c:pt idx="106">
                  <c:v>3.7506900000000511E-4</c:v>
                </c:pt>
                <c:pt idx="107">
                  <c:v>7.3191100000000024E-4</c:v>
                </c:pt>
                <c:pt idx="108">
                  <c:v>1.0021980000000021E-3</c:v>
                </c:pt>
                <c:pt idx="109">
                  <c:v>1.6313190000000121E-3</c:v>
                </c:pt>
                <c:pt idx="110">
                  <c:v>2.9832300000000528E-4</c:v>
                </c:pt>
                <c:pt idx="111">
                  <c:v>7.7067700000001268E-4</c:v>
                </c:pt>
                <c:pt idx="112">
                  <c:v>3.7958900000000477E-4</c:v>
                </c:pt>
                <c:pt idx="113">
                  <c:v>4.9272700000000194E-4</c:v>
                </c:pt>
                <c:pt idx="114">
                  <c:v>6.4227240000000003E-3</c:v>
                </c:pt>
                <c:pt idx="115">
                  <c:v>5.2413720000000948E-3</c:v>
                </c:pt>
                <c:pt idx="116">
                  <c:v>4.2395040000000024E-3</c:v>
                </c:pt>
                <c:pt idx="117">
                  <c:v>3.3677890000000398E-3</c:v>
                </c:pt>
                <c:pt idx="118">
                  <c:v>4.6609799999999997E-4</c:v>
                </c:pt>
                <c:pt idx="119">
                  <c:v>0</c:v>
                </c:pt>
                <c:pt idx="120">
                  <c:v>1.5370000000000157E-4</c:v>
                </c:pt>
                <c:pt idx="121">
                  <c:v>4.2373600000000859E-4</c:v>
                </c:pt>
                <c:pt idx="122">
                  <c:v>1.0422910000000001E-3</c:v>
                </c:pt>
                <c:pt idx="123">
                  <c:v>2.4999000000000356E-6</c:v>
                </c:pt>
                <c:pt idx="124">
                  <c:v>4.3325300000000003E-4</c:v>
                </c:pt>
                <c:pt idx="125">
                  <c:v>3.2245800000000714E-5</c:v>
                </c:pt>
                <c:pt idx="126">
                  <c:v>0</c:v>
                </c:pt>
                <c:pt idx="127">
                  <c:v>0</c:v>
                </c:pt>
                <c:pt idx="128">
                  <c:v>6.431830000000152E-6</c:v>
                </c:pt>
                <c:pt idx="129">
                  <c:v>2.1949400000000012E-4</c:v>
                </c:pt>
                <c:pt idx="130">
                  <c:v>1.3820050000000206E-3</c:v>
                </c:pt>
                <c:pt idx="131">
                  <c:v>1.7841250000000081E-3</c:v>
                </c:pt>
                <c:pt idx="132">
                  <c:v>8.2284600000000002E-4</c:v>
                </c:pt>
                <c:pt idx="133">
                  <c:v>8.2072900000000018E-4</c:v>
                </c:pt>
                <c:pt idx="134">
                  <c:v>3.1801000000000626E-4</c:v>
                </c:pt>
                <c:pt idx="135">
                  <c:v>6.6290200000000113E-4</c:v>
                </c:pt>
                <c:pt idx="136">
                  <c:v>1.43762E-4</c:v>
                </c:pt>
                <c:pt idx="137">
                  <c:v>4.0098600000000833E-4</c:v>
                </c:pt>
                <c:pt idx="138">
                  <c:v>3.8333700000000448E-4</c:v>
                </c:pt>
                <c:pt idx="139">
                  <c:v>3.5707500000000518E-5</c:v>
                </c:pt>
                <c:pt idx="140">
                  <c:v>8.0126900000001538E-5</c:v>
                </c:pt>
                <c:pt idx="141">
                  <c:v>8.7737500000000767E-6</c:v>
                </c:pt>
                <c:pt idx="142">
                  <c:v>2.5153600000000001E-4</c:v>
                </c:pt>
                <c:pt idx="143">
                  <c:v>1.9895330000000103E-3</c:v>
                </c:pt>
                <c:pt idx="144">
                  <c:v>3.0173550000000002E-3</c:v>
                </c:pt>
                <c:pt idx="145">
                  <c:v>7.6036750000000606E-3</c:v>
                </c:pt>
                <c:pt idx="146">
                  <c:v>5.6530670000000133E-3</c:v>
                </c:pt>
                <c:pt idx="147">
                  <c:v>2.80525E-4</c:v>
                </c:pt>
                <c:pt idx="148">
                  <c:v>7.5009600000000912E-4</c:v>
                </c:pt>
                <c:pt idx="149">
                  <c:v>5.7308360000000134E-3</c:v>
                </c:pt>
                <c:pt idx="150">
                  <c:v>1.7488797E-2</c:v>
                </c:pt>
                <c:pt idx="151">
                  <c:v>1.8211457E-2</c:v>
                </c:pt>
                <c:pt idx="152">
                  <c:v>2.1660799999999999E-3</c:v>
                </c:pt>
                <c:pt idx="153">
                  <c:v>1.5596200000000002E-4</c:v>
                </c:pt>
                <c:pt idx="154">
                  <c:v>1.0107580000000061E-3</c:v>
                </c:pt>
                <c:pt idx="155">
                  <c:v>6.063710000000003E-4</c:v>
                </c:pt>
                <c:pt idx="156">
                  <c:v>4.1788859999999945E-3</c:v>
                </c:pt>
                <c:pt idx="157">
                  <c:v>8.7884960000000067E-3</c:v>
                </c:pt>
                <c:pt idx="158">
                  <c:v>2.3962281999999967E-2</c:v>
                </c:pt>
                <c:pt idx="159">
                  <c:v>2.1079279000000388E-2</c:v>
                </c:pt>
                <c:pt idx="160">
                  <c:v>7.7804170000000134E-3</c:v>
                </c:pt>
                <c:pt idx="161">
                  <c:v>1.341692E-3</c:v>
                </c:pt>
                <c:pt idx="162">
                  <c:v>6.6640000000000004E-4</c:v>
                </c:pt>
                <c:pt idx="163">
                  <c:v>4.7356200000001137E-5</c:v>
                </c:pt>
                <c:pt idx="164">
                  <c:v>1.191010000000023E-4</c:v>
                </c:pt>
                <c:pt idx="165">
                  <c:v>2.8356900000000001E-4</c:v>
                </c:pt>
                <c:pt idx="166">
                  <c:v>1.5432480000000001E-3</c:v>
                </c:pt>
                <c:pt idx="167">
                  <c:v>1.3499430000000001E-3</c:v>
                </c:pt>
                <c:pt idx="168">
                  <c:v>1.266199E-3</c:v>
                </c:pt>
                <c:pt idx="169">
                  <c:v>1.7108999999999999E-4</c:v>
                </c:pt>
                <c:pt idx="170">
                  <c:v>9.3629200000001325E-4</c:v>
                </c:pt>
                <c:pt idx="171">
                  <c:v>6.2712570000001142E-3</c:v>
                </c:pt>
                <c:pt idx="172">
                  <c:v>9.0299680000000011E-3</c:v>
                </c:pt>
                <c:pt idx="173">
                  <c:v>3.7295680000000364E-3</c:v>
                </c:pt>
                <c:pt idx="174">
                  <c:v>7.8204700000000034E-4</c:v>
                </c:pt>
                <c:pt idx="175">
                  <c:v>1.08393E-4</c:v>
                </c:pt>
                <c:pt idx="176">
                  <c:v>2.2321000000000285E-4</c:v>
                </c:pt>
                <c:pt idx="177">
                  <c:v>2.5182780000000001E-3</c:v>
                </c:pt>
                <c:pt idx="178">
                  <c:v>7.5774260000000641E-3</c:v>
                </c:pt>
                <c:pt idx="179">
                  <c:v>4.23101700000006E-3</c:v>
                </c:pt>
                <c:pt idx="180">
                  <c:v>3.6213340000000628E-3</c:v>
                </c:pt>
                <c:pt idx="181">
                  <c:v>2.3230070000000267E-3</c:v>
                </c:pt>
                <c:pt idx="182">
                  <c:v>1.4232190000000001E-3</c:v>
                </c:pt>
                <c:pt idx="183">
                  <c:v>2.0449000000000092E-3</c:v>
                </c:pt>
                <c:pt idx="184">
                  <c:v>1.7070680000000021E-3</c:v>
                </c:pt>
                <c:pt idx="185">
                  <c:v>7.3143530000000104E-3</c:v>
                </c:pt>
                <c:pt idx="186">
                  <c:v>7.8718700000000134E-3</c:v>
                </c:pt>
                <c:pt idx="187">
                  <c:v>7.9387290000001356E-3</c:v>
                </c:pt>
                <c:pt idx="188">
                  <c:v>6.6565700000000014E-3</c:v>
                </c:pt>
                <c:pt idx="189">
                  <c:v>3.7459740000000568E-3</c:v>
                </c:pt>
                <c:pt idx="190">
                  <c:v>3.9916070000000012E-3</c:v>
                </c:pt>
                <c:pt idx="191">
                  <c:v>1.6336816000000001E-2</c:v>
                </c:pt>
                <c:pt idx="192">
                  <c:v>2.1011949000000318E-2</c:v>
                </c:pt>
                <c:pt idx="193">
                  <c:v>6.3585990000000134E-3</c:v>
                </c:pt>
                <c:pt idx="194">
                  <c:v>6.2292700000000966E-4</c:v>
                </c:pt>
                <c:pt idx="195">
                  <c:v>2.72771700000006E-3</c:v>
                </c:pt>
                <c:pt idx="196">
                  <c:v>1.2678639999999998E-3</c:v>
                </c:pt>
                <c:pt idx="197">
                  <c:v>5.0482610000000903E-3</c:v>
                </c:pt>
                <c:pt idx="198">
                  <c:v>1.7052529000000021E-2</c:v>
                </c:pt>
                <c:pt idx="199">
                  <c:v>2.0479458999999998E-2</c:v>
                </c:pt>
                <c:pt idx="200">
                  <c:v>2.4484644E-2</c:v>
                </c:pt>
                <c:pt idx="201">
                  <c:v>3.3799847000000015E-2</c:v>
                </c:pt>
                <c:pt idx="202">
                  <c:v>3.8836286999999997E-2</c:v>
                </c:pt>
                <c:pt idx="203">
                  <c:v>2.4720107999999998E-2</c:v>
                </c:pt>
                <c:pt idx="204">
                  <c:v>8.9099730000000033E-3</c:v>
                </c:pt>
                <c:pt idx="205">
                  <c:v>9.2681890000000048E-3</c:v>
                </c:pt>
                <c:pt idx="206">
                  <c:v>8.7460570000000015E-3</c:v>
                </c:pt>
                <c:pt idx="207">
                  <c:v>7.1139860000000001E-3</c:v>
                </c:pt>
                <c:pt idx="208">
                  <c:v>1.031644699999985E-2</c:v>
                </c:pt>
                <c:pt idx="209">
                  <c:v>1.4425083E-2</c:v>
                </c:pt>
                <c:pt idx="210">
                  <c:v>7.999753000000118E-3</c:v>
                </c:pt>
                <c:pt idx="211">
                  <c:v>5.2403650000000775E-3</c:v>
                </c:pt>
                <c:pt idx="212">
                  <c:v>1.9304876000000221E-2</c:v>
                </c:pt>
                <c:pt idx="213">
                  <c:v>1.447176E-2</c:v>
                </c:pt>
                <c:pt idx="214">
                  <c:v>4.2917720000000834E-3</c:v>
                </c:pt>
                <c:pt idx="215">
                  <c:v>3.1414210000000457E-3</c:v>
                </c:pt>
                <c:pt idx="216">
                  <c:v>6.939471000000118E-3</c:v>
                </c:pt>
                <c:pt idx="217">
                  <c:v>4.0551470000000003E-3</c:v>
                </c:pt>
                <c:pt idx="218">
                  <c:v>8.7262810000000007E-3</c:v>
                </c:pt>
                <c:pt idx="219">
                  <c:v>1.4758331E-2</c:v>
                </c:pt>
                <c:pt idx="220">
                  <c:v>6.799030000000067E-3</c:v>
                </c:pt>
                <c:pt idx="221">
                  <c:v>5.7002980000000975E-3</c:v>
                </c:pt>
                <c:pt idx="222">
                  <c:v>2.3010000000000001E-3</c:v>
                </c:pt>
                <c:pt idx="223">
                  <c:v>9.3977100000000265E-4</c:v>
                </c:pt>
                <c:pt idx="224">
                  <c:v>9.5750300000001795E-4</c:v>
                </c:pt>
                <c:pt idx="225">
                  <c:v>0</c:v>
                </c:pt>
                <c:pt idx="226">
                  <c:v>1.8721100000000326E-4</c:v>
                </c:pt>
                <c:pt idx="227">
                  <c:v>5.9722800000000921E-4</c:v>
                </c:pt>
                <c:pt idx="228">
                  <c:v>4.7770360000000114E-3</c:v>
                </c:pt>
                <c:pt idx="229">
                  <c:v>4.1394430000000803E-3</c:v>
                </c:pt>
                <c:pt idx="230">
                  <c:v>6.0080670000000743E-3</c:v>
                </c:pt>
                <c:pt idx="231">
                  <c:v>1.6536130000000154E-3</c:v>
                </c:pt>
                <c:pt idx="232">
                  <c:v>1.149221E-3</c:v>
                </c:pt>
                <c:pt idx="233">
                  <c:v>1.072536E-3</c:v>
                </c:pt>
                <c:pt idx="234">
                  <c:v>1.5039719999999999E-3</c:v>
                </c:pt>
                <c:pt idx="235">
                  <c:v>2.7469080000000002E-3</c:v>
                </c:pt>
                <c:pt idx="236">
                  <c:v>2.7032610000000466E-3</c:v>
                </c:pt>
                <c:pt idx="237">
                  <c:v>6.8576020000000034E-3</c:v>
                </c:pt>
                <c:pt idx="238">
                  <c:v>2.326318E-3</c:v>
                </c:pt>
                <c:pt idx="239">
                  <c:v>1.9361210000000163E-3</c:v>
                </c:pt>
                <c:pt idx="240">
                  <c:v>7.12292E-4</c:v>
                </c:pt>
                <c:pt idx="241">
                  <c:v>2.8787600000000006E-4</c:v>
                </c:pt>
                <c:pt idx="242">
                  <c:v>1.9654490000000123E-3</c:v>
                </c:pt>
                <c:pt idx="243">
                  <c:v>1.7588200000000001E-3</c:v>
                </c:pt>
                <c:pt idx="244">
                  <c:v>2.6254710000000328E-3</c:v>
                </c:pt>
                <c:pt idx="245">
                  <c:v>1.8424160000000197E-3</c:v>
                </c:pt>
                <c:pt idx="246">
                  <c:v>2.9058460000000001E-3</c:v>
                </c:pt>
                <c:pt idx="247">
                  <c:v>5.0565640000000004E-3</c:v>
                </c:pt>
                <c:pt idx="248">
                  <c:v>2.7271400000000549E-4</c:v>
                </c:pt>
                <c:pt idx="249">
                  <c:v>1.3659060000000001E-3</c:v>
                </c:pt>
                <c:pt idx="250">
                  <c:v>3.3099729999999999E-3</c:v>
                </c:pt>
                <c:pt idx="251">
                  <c:v>6.6692240000000534E-3</c:v>
                </c:pt>
                <c:pt idx="252">
                  <c:v>4.5114040000000001E-3</c:v>
                </c:pt>
                <c:pt idx="253">
                  <c:v>2.2551290000000302E-3</c:v>
                </c:pt>
                <c:pt idx="254">
                  <c:v>8.3494160000001268E-3</c:v>
                </c:pt>
                <c:pt idx="255">
                  <c:v>8.0120280000000026E-3</c:v>
                </c:pt>
                <c:pt idx="256">
                  <c:v>8.8861900000000247E-3</c:v>
                </c:pt>
                <c:pt idx="257">
                  <c:v>1.0506780000000041E-3</c:v>
                </c:pt>
                <c:pt idx="258">
                  <c:v>5.4052600000001208E-4</c:v>
                </c:pt>
                <c:pt idx="259">
                  <c:v>1.2007700000000001E-4</c:v>
                </c:pt>
                <c:pt idx="260">
                  <c:v>1.3387900000000021E-4</c:v>
                </c:pt>
                <c:pt idx="261">
                  <c:v>4.3813100000000132E-4</c:v>
                </c:pt>
                <c:pt idx="262">
                  <c:v>5.1455499999999998E-4</c:v>
                </c:pt>
                <c:pt idx="263">
                  <c:v>1.012504E-3</c:v>
                </c:pt>
                <c:pt idx="264">
                  <c:v>3.7257570000000483E-3</c:v>
                </c:pt>
                <c:pt idx="265">
                  <c:v>1.6085650000000162E-3</c:v>
                </c:pt>
                <c:pt idx="266">
                  <c:v>1.9481180000000306E-3</c:v>
                </c:pt>
                <c:pt idx="267">
                  <c:v>2.5722950000000001E-3</c:v>
                </c:pt>
                <c:pt idx="268">
                  <c:v>4.4952000000000134E-3</c:v>
                </c:pt>
                <c:pt idx="269">
                  <c:v>3.5540429999999998E-3</c:v>
                </c:pt>
                <c:pt idx="270">
                  <c:v>3.9427639999999996E-3</c:v>
                </c:pt>
                <c:pt idx="271">
                  <c:v>3.000231000000045E-3</c:v>
                </c:pt>
                <c:pt idx="272">
                  <c:v>1.2658209999999999E-3</c:v>
                </c:pt>
                <c:pt idx="273">
                  <c:v>3.8121800000000012E-4</c:v>
                </c:pt>
                <c:pt idx="274">
                  <c:v>2.6650100000000389E-4</c:v>
                </c:pt>
                <c:pt idx="275">
                  <c:v>8.4701800000001339E-4</c:v>
                </c:pt>
                <c:pt idx="276">
                  <c:v>9.0027100000001216E-4</c:v>
                </c:pt>
                <c:pt idx="277">
                  <c:v>3.1098900000000424E-4</c:v>
                </c:pt>
                <c:pt idx="278">
                  <c:v>5.3721000000000031E-4</c:v>
                </c:pt>
                <c:pt idx="279">
                  <c:v>5.5424700000000033E-4</c:v>
                </c:pt>
                <c:pt idx="280">
                  <c:v>3.8671700000000625E-4</c:v>
                </c:pt>
                <c:pt idx="281">
                  <c:v>9.2961400000000048E-4</c:v>
                </c:pt>
                <c:pt idx="282">
                  <c:v>6.6024789999999996E-3</c:v>
                </c:pt>
                <c:pt idx="283">
                  <c:v>3.7869900000000517E-3</c:v>
                </c:pt>
                <c:pt idx="284">
                  <c:v>2.7055110000000506E-3</c:v>
                </c:pt>
                <c:pt idx="285">
                  <c:v>4.3412100000000033E-3</c:v>
                </c:pt>
                <c:pt idx="286">
                  <c:v>3.7817380000000501E-3</c:v>
                </c:pt>
                <c:pt idx="287">
                  <c:v>9.1915400000000265E-4</c:v>
                </c:pt>
                <c:pt idx="288">
                  <c:v>1.0180030000000021E-3</c:v>
                </c:pt>
                <c:pt idx="289">
                  <c:v>3.1439630000000469E-3</c:v>
                </c:pt>
                <c:pt idx="290">
                  <c:v>3.420829000000028E-3</c:v>
                </c:pt>
                <c:pt idx="291">
                  <c:v>6.1579670000000003E-3</c:v>
                </c:pt>
                <c:pt idx="292">
                  <c:v>2.1074150000000092E-3</c:v>
                </c:pt>
                <c:pt idx="293">
                  <c:v>1.4316450000000001E-3</c:v>
                </c:pt>
                <c:pt idx="294">
                  <c:v>1.7627380000000041E-3</c:v>
                </c:pt>
                <c:pt idx="295">
                  <c:v>1.8238989999999999E-3</c:v>
                </c:pt>
                <c:pt idx="296">
                  <c:v>1.5107160000000061E-3</c:v>
                </c:pt>
                <c:pt idx="297">
                  <c:v>1.0721930000000001E-3</c:v>
                </c:pt>
                <c:pt idx="298">
                  <c:v>7.2168800000000711E-4</c:v>
                </c:pt>
                <c:pt idx="299">
                  <c:v>2.8819300000000424E-4</c:v>
                </c:pt>
                <c:pt idx="300">
                  <c:v>5.9722700000001158E-4</c:v>
                </c:pt>
                <c:pt idx="301">
                  <c:v>1.3760420000000241E-3</c:v>
                </c:pt>
                <c:pt idx="302">
                  <c:v>8.1039000000000225E-5</c:v>
                </c:pt>
                <c:pt idx="303">
                  <c:v>1.4665239999999999E-3</c:v>
                </c:pt>
                <c:pt idx="304">
                  <c:v>2.0254409999999998E-3</c:v>
                </c:pt>
                <c:pt idx="305">
                  <c:v>2.1827850000000052E-3</c:v>
                </c:pt>
                <c:pt idx="306">
                  <c:v>6.5963700000000903E-4</c:v>
                </c:pt>
                <c:pt idx="307">
                  <c:v>1.0525600000000021E-4</c:v>
                </c:pt>
                <c:pt idx="308">
                  <c:v>2.3074200000000307E-4</c:v>
                </c:pt>
                <c:pt idx="309">
                  <c:v>4.6415200000000034E-4</c:v>
                </c:pt>
                <c:pt idx="310">
                  <c:v>2.5768240000000001E-3</c:v>
                </c:pt>
                <c:pt idx="311">
                  <c:v>2.6351300000000439E-4</c:v>
                </c:pt>
                <c:pt idx="312">
                  <c:v>1.1988910000000001E-3</c:v>
                </c:pt>
                <c:pt idx="313">
                  <c:v>1.5946249999999999E-3</c:v>
                </c:pt>
                <c:pt idx="314">
                  <c:v>9.2340500000000041E-4</c:v>
                </c:pt>
                <c:pt idx="315">
                  <c:v>5.0967500000000034E-4</c:v>
                </c:pt>
                <c:pt idx="316">
                  <c:v>2.8621100000000252E-4</c:v>
                </c:pt>
                <c:pt idx="317">
                  <c:v>2.0492100000000092E-4</c:v>
                </c:pt>
                <c:pt idx="318">
                  <c:v>8.6197900000000268E-5</c:v>
                </c:pt>
                <c:pt idx="319">
                  <c:v>1.9799600000000217E-4</c:v>
                </c:pt>
                <c:pt idx="320">
                  <c:v>2.1597200000000052E-3</c:v>
                </c:pt>
                <c:pt idx="321">
                  <c:v>1.5981870000000285E-3</c:v>
                </c:pt>
                <c:pt idx="322">
                  <c:v>1.3425500000000245E-4</c:v>
                </c:pt>
                <c:pt idx="323">
                  <c:v>1.3674500000000203E-4</c:v>
                </c:pt>
                <c:pt idx="324">
                  <c:v>1.3082310000000021E-3</c:v>
                </c:pt>
                <c:pt idx="325">
                  <c:v>1.0343540000000001E-3</c:v>
                </c:pt>
                <c:pt idx="326">
                  <c:v>7.0563500000000849E-4</c:v>
                </c:pt>
                <c:pt idx="327">
                  <c:v>2.4857800000000385E-4</c:v>
                </c:pt>
                <c:pt idx="328">
                  <c:v>1.3438400000000003E-4</c:v>
                </c:pt>
                <c:pt idx="329">
                  <c:v>2.5069600000000012E-4</c:v>
                </c:pt>
                <c:pt idx="330">
                  <c:v>1.8805410000000179E-3</c:v>
                </c:pt>
                <c:pt idx="331">
                  <c:v>1.537914E-3</c:v>
                </c:pt>
                <c:pt idx="332">
                  <c:v>1.3864390000000021E-3</c:v>
                </c:pt>
                <c:pt idx="333">
                  <c:v>9.3435600000000727E-4</c:v>
                </c:pt>
                <c:pt idx="334">
                  <c:v>1.620812000000022E-3</c:v>
                </c:pt>
                <c:pt idx="335">
                  <c:v>2.328100000000033E-4</c:v>
                </c:pt>
                <c:pt idx="336">
                  <c:v>3.3682300000000563E-5</c:v>
                </c:pt>
                <c:pt idx="337">
                  <c:v>4.6307500000000661E-5</c:v>
                </c:pt>
                <c:pt idx="338">
                  <c:v>6.4859100000000034E-4</c:v>
                </c:pt>
                <c:pt idx="339">
                  <c:v>9.3270900000000248E-4</c:v>
                </c:pt>
                <c:pt idx="340">
                  <c:v>3.6208700000000486E-4</c:v>
                </c:pt>
                <c:pt idx="341">
                  <c:v>1.0957600000000001E-3</c:v>
                </c:pt>
                <c:pt idx="342">
                  <c:v>2.2506200000000325E-4</c:v>
                </c:pt>
                <c:pt idx="343">
                  <c:v>3.4738100000000375E-4</c:v>
                </c:pt>
                <c:pt idx="344">
                  <c:v>9.7972300000000005E-4</c:v>
                </c:pt>
                <c:pt idx="345">
                  <c:v>2.1772810000000335E-3</c:v>
                </c:pt>
                <c:pt idx="346">
                  <c:v>2.0872560000000052E-3</c:v>
                </c:pt>
                <c:pt idx="347">
                  <c:v>1.3810620000000101E-3</c:v>
                </c:pt>
                <c:pt idx="348">
                  <c:v>2.1608340000000416E-3</c:v>
                </c:pt>
                <c:pt idx="349">
                  <c:v>1.6539930000000001E-3</c:v>
                </c:pt>
                <c:pt idx="350">
                  <c:v>1.788630000000019E-4</c:v>
                </c:pt>
                <c:pt idx="351">
                  <c:v>6.342790000000069E-4</c:v>
                </c:pt>
                <c:pt idx="352">
                  <c:v>3.0732670000000279E-3</c:v>
                </c:pt>
                <c:pt idx="353">
                  <c:v>5.7001600000000825E-4</c:v>
                </c:pt>
                <c:pt idx="354">
                  <c:v>1.053439E-3</c:v>
                </c:pt>
                <c:pt idx="355">
                  <c:v>1.0031160000000001E-3</c:v>
                </c:pt>
                <c:pt idx="356">
                  <c:v>9.9458100000000046E-4</c:v>
                </c:pt>
                <c:pt idx="357">
                  <c:v>1.7229699999999999E-4</c:v>
                </c:pt>
                <c:pt idx="358">
                  <c:v>6.3765100000000112E-4</c:v>
                </c:pt>
                <c:pt idx="359">
                  <c:v>7.9084500000001006E-4</c:v>
                </c:pt>
                <c:pt idx="360">
                  <c:v>9.8040900000000868E-4</c:v>
                </c:pt>
                <c:pt idx="361">
                  <c:v>1.8941780000000246E-3</c:v>
                </c:pt>
                <c:pt idx="362">
                  <c:v>1.1488670000000146E-3</c:v>
                </c:pt>
                <c:pt idx="363">
                  <c:v>2.3583600000000006E-4</c:v>
                </c:pt>
                <c:pt idx="364">
                  <c:v>1.8070900000000203E-5</c:v>
                </c:pt>
              </c:numCache>
            </c:numRef>
          </c:val>
        </c:ser>
        <c:marker val="1"/>
        <c:axId val="51512448"/>
        <c:axId val="51510272"/>
      </c:lineChart>
      <c:dateAx>
        <c:axId val="51465600"/>
        <c:scaling>
          <c:orientation val="minMax"/>
        </c:scaling>
        <c:axPos val="b"/>
        <c:numFmt formatCode="m/d/yyyy" sourceLinked="1"/>
        <c:majorTickMark val="none"/>
        <c:tickLblPos val="nextTo"/>
        <c:crossAx val="51508352"/>
        <c:crosses val="autoZero"/>
        <c:auto val="1"/>
        <c:lblOffset val="100"/>
      </c:dateAx>
      <c:valAx>
        <c:axId val="51508352"/>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000" b="1" i="0" baseline="0" dirty="0"/>
                  <a:t>All Fuel Base Heat Input Distribution (Fraction of Annual Value)</a:t>
                </a:r>
                <a:endParaRPr lang="en-US" sz="1000" dirty="0"/>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US" sz="1000" dirty="0"/>
              </a:p>
            </c:rich>
          </c:tx>
          <c:layout/>
        </c:title>
        <c:numFmt formatCode="#,##0.000000" sourceLinked="1"/>
        <c:majorTickMark val="none"/>
        <c:tickLblPos val="nextTo"/>
        <c:crossAx val="51465600"/>
        <c:crosses val="autoZero"/>
        <c:crossBetween val="between"/>
      </c:valAx>
      <c:valAx>
        <c:axId val="51510272"/>
        <c:scaling>
          <c:orientation val="minMax"/>
        </c:scaling>
        <c:axPos val="r"/>
        <c:title>
          <c:tx>
            <c:rich>
              <a:bodyPr rot="-5400000" vert="horz"/>
              <a:lstStyle/>
              <a:p>
                <a:pPr>
                  <a:defRPr/>
                </a:pPr>
                <a:r>
                  <a:rPr lang="en-US" dirty="0"/>
                  <a:t>All Fuel Peak Heat Input Distribution (Fraction of Annual Value)
</a:t>
                </a:r>
              </a:p>
            </c:rich>
          </c:tx>
          <c:layout/>
        </c:title>
        <c:numFmt formatCode="#,##0.000000" sourceLinked="1"/>
        <c:tickLblPos val="nextTo"/>
        <c:crossAx val="51512448"/>
        <c:crosses val="max"/>
        <c:crossBetween val="between"/>
      </c:valAx>
      <c:catAx>
        <c:axId val="51512448"/>
        <c:scaling>
          <c:orientation val="minMax"/>
        </c:scaling>
        <c:delete val="1"/>
        <c:axPos val="b"/>
        <c:tickLblPos val="none"/>
        <c:crossAx val="51510272"/>
        <c:crosses val="autoZero"/>
        <c:auto val="1"/>
        <c:lblAlgn val="ctr"/>
        <c:lblOffset val="100"/>
      </c:catAx>
    </c:plotArea>
    <c:legend>
      <c:legendPos val="b"/>
      <c:layout/>
    </c:legend>
    <c:plotVisOnly val="1"/>
  </c:chart>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sz="1800" b="1" i="0" baseline="0" dirty="0"/>
              <a:t>Compare MDE Temporal Profile to EPA Average Temporal </a:t>
            </a:r>
            <a:r>
              <a:rPr lang="en-US" sz="1800" b="1" i="0" baseline="0" dirty="0" smtClean="0"/>
              <a:t>Profile for</a:t>
            </a:r>
            <a:endParaRPr lang="en-US" dirty="0"/>
          </a:p>
          <a:p>
            <a:pPr>
              <a:defRPr/>
            </a:pPr>
            <a:r>
              <a:rPr lang="en-US" sz="1800" b="1" i="0" baseline="0" dirty="0"/>
              <a:t>MANEVU+VA Oil</a:t>
            </a:r>
          </a:p>
        </c:rich>
      </c:tx>
      <c:layout/>
    </c:title>
    <c:plotArea>
      <c:layout/>
      <c:lineChart>
        <c:grouping val="standard"/>
        <c:ser>
          <c:idx val="0"/>
          <c:order val="0"/>
          <c:tx>
            <c:v>EPA Profile- MANEVU+VA Oil</c:v>
          </c:tx>
          <c:spPr>
            <a:ln>
              <a:solidFill>
                <a:schemeClr val="accent2">
                  <a:lumMod val="60000"/>
                  <a:lumOff val="40000"/>
                </a:schemeClr>
              </a:solidFill>
            </a:ln>
          </c:spPr>
          <c:marker>
            <c:symbol val="none"/>
          </c:marker>
          <c:cat>
            <c:numRef>
              <c:f>'Compare Domain'!$A$4:$A$368</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'Compare Domain'!$C$4:$C$368</c:f>
              <c:numCache>
                <c:formatCode>General</c:formatCode>
                <c:ptCount val="365"/>
                <c:pt idx="0">
                  <c:v>7.295008206527091E-4</c:v>
                </c:pt>
                <c:pt idx="1">
                  <c:v>9.8110756837115239E-4</c:v>
                </c:pt>
                <c:pt idx="2">
                  <c:v>1.1543442292769597E-3</c:v>
                </c:pt>
                <c:pt idx="3">
                  <c:v>1.2600246688015313E-3</c:v>
                </c:pt>
                <c:pt idx="4">
                  <c:v>1.5324007425797294E-3</c:v>
                </c:pt>
                <c:pt idx="5">
                  <c:v>1.03645312845062E-3</c:v>
                </c:pt>
                <c:pt idx="6">
                  <c:v>1.5575908197829895E-3</c:v>
                </c:pt>
                <c:pt idx="7">
                  <c:v>2.0139062707018691E-3</c:v>
                </c:pt>
                <c:pt idx="8">
                  <c:v>1.1802994284685333E-3</c:v>
                </c:pt>
                <c:pt idx="9">
                  <c:v>1.4435603261138735E-3</c:v>
                </c:pt>
                <c:pt idx="10">
                  <c:v>1.6453629134026229E-3</c:v>
                </c:pt>
                <c:pt idx="11">
                  <c:v>4.3986906331658984E-3</c:v>
                </c:pt>
                <c:pt idx="12">
                  <c:v>2.3462154012494469E-3</c:v>
                </c:pt>
                <c:pt idx="13">
                  <c:v>3.9938040510928471E-3</c:v>
                </c:pt>
                <c:pt idx="14">
                  <c:v>9.4590613481264248E-3</c:v>
                </c:pt>
                <c:pt idx="15">
                  <c:v>5.6244051122211402E-3</c:v>
                </c:pt>
                <c:pt idx="16">
                  <c:v>1.2636357412490279E-2</c:v>
                </c:pt>
                <c:pt idx="17">
                  <c:v>2.5393209072827404E-2</c:v>
                </c:pt>
                <c:pt idx="18">
                  <c:v>1.6674236832913557E-3</c:v>
                </c:pt>
                <c:pt idx="19">
                  <c:v>1.2962525272187328E-3</c:v>
                </c:pt>
                <c:pt idx="20">
                  <c:v>2.4129008195083687E-3</c:v>
                </c:pt>
                <c:pt idx="21">
                  <c:v>1.6463016523833637E-2</c:v>
                </c:pt>
                <c:pt idx="22">
                  <c:v>2.8395176832444181E-2</c:v>
                </c:pt>
                <c:pt idx="23">
                  <c:v>4.0383549639638291E-2</c:v>
                </c:pt>
                <c:pt idx="24">
                  <c:v>2.1389603353038737E-2</c:v>
                </c:pt>
                <c:pt idx="25">
                  <c:v>4.9057564067879764E-3</c:v>
                </c:pt>
                <c:pt idx="26">
                  <c:v>3.56507045288685E-3</c:v>
                </c:pt>
                <c:pt idx="27">
                  <c:v>1.4069953459609186E-3</c:v>
                </c:pt>
                <c:pt idx="28">
                  <c:v>2.2908893363351255E-3</c:v>
                </c:pt>
                <c:pt idx="29">
                  <c:v>1.7666091230021553E-3</c:v>
                </c:pt>
                <c:pt idx="30">
                  <c:v>2.6817869953900467E-3</c:v>
                </c:pt>
                <c:pt idx="31">
                  <c:v>1.7914453562182509E-2</c:v>
                </c:pt>
                <c:pt idx="32">
                  <c:v>4.7370723130556822E-3</c:v>
                </c:pt>
                <c:pt idx="33">
                  <c:v>3.893635892794154E-3</c:v>
                </c:pt>
                <c:pt idx="34">
                  <c:v>1.0957460218418173E-3</c:v>
                </c:pt>
                <c:pt idx="35">
                  <c:v>1.0438689211142648E-3</c:v>
                </c:pt>
                <c:pt idx="36">
                  <c:v>2.0362466307426281E-3</c:v>
                </c:pt>
                <c:pt idx="37">
                  <c:v>8.4441900101787243E-4</c:v>
                </c:pt>
                <c:pt idx="38">
                  <c:v>1.1954861502007927E-3</c:v>
                </c:pt>
                <c:pt idx="39">
                  <c:v>1.8170462604714622E-3</c:v>
                </c:pt>
                <c:pt idx="40">
                  <c:v>2.4113869457602498E-3</c:v>
                </c:pt>
                <c:pt idx="41">
                  <c:v>1.2452640641412609E-3</c:v>
                </c:pt>
                <c:pt idx="42">
                  <c:v>1.3548968125245415E-3</c:v>
                </c:pt>
                <c:pt idx="43">
                  <c:v>7.7154680266008208E-4</c:v>
                </c:pt>
                <c:pt idx="44">
                  <c:v>8.986270723313276E-4</c:v>
                </c:pt>
                <c:pt idx="45">
                  <c:v>1.5355348394528441E-3</c:v>
                </c:pt>
                <c:pt idx="46">
                  <c:v>1.6034493514413043E-3</c:v>
                </c:pt>
                <c:pt idx="47">
                  <c:v>1.7209118858108089E-3</c:v>
                </c:pt>
                <c:pt idx="48">
                  <c:v>9.7368550886752685E-4</c:v>
                </c:pt>
                <c:pt idx="49">
                  <c:v>1.9487763731753593E-3</c:v>
                </c:pt>
                <c:pt idx="50">
                  <c:v>2.7638994147640601E-3</c:v>
                </c:pt>
                <c:pt idx="51">
                  <c:v>3.1320574669198562E-3</c:v>
                </c:pt>
                <c:pt idx="52">
                  <c:v>2.6574377977056445E-3</c:v>
                </c:pt>
                <c:pt idx="53">
                  <c:v>1.3982469896258693E-2</c:v>
                </c:pt>
                <c:pt idx="54">
                  <c:v>6.9282749712224921E-3</c:v>
                </c:pt>
                <c:pt idx="55">
                  <c:v>1.5283023691207139E-3</c:v>
                </c:pt>
                <c:pt idx="56">
                  <c:v>7.5362639519096261E-4</c:v>
                </c:pt>
                <c:pt idx="57">
                  <c:v>7.2979304006051823E-4</c:v>
                </c:pt>
                <c:pt idx="58">
                  <c:v>8.0654813455780265E-4</c:v>
                </c:pt>
                <c:pt idx="59">
                  <c:v>8.1073459625067624E-4</c:v>
                </c:pt>
                <c:pt idx="60">
                  <c:v>7.5496611100135929E-4</c:v>
                </c:pt>
                <c:pt idx="61">
                  <c:v>9.6150420890065932E-4</c:v>
                </c:pt>
                <c:pt idx="62">
                  <c:v>1.8255295755551541E-3</c:v>
                </c:pt>
                <c:pt idx="63">
                  <c:v>3.2499129750832617E-3</c:v>
                </c:pt>
                <c:pt idx="64">
                  <c:v>3.192516212436252E-3</c:v>
                </c:pt>
                <c:pt idx="65">
                  <c:v>7.69211286179927E-3</c:v>
                </c:pt>
                <c:pt idx="66">
                  <c:v>5.6872624290716959E-3</c:v>
                </c:pt>
                <c:pt idx="67">
                  <c:v>7.0275543015271219E-3</c:v>
                </c:pt>
                <c:pt idx="68">
                  <c:v>6.5530083487669111E-3</c:v>
                </c:pt>
                <c:pt idx="69">
                  <c:v>5.4464235895420382E-3</c:v>
                </c:pt>
                <c:pt idx="70">
                  <c:v>1.4397953709950045E-3</c:v>
                </c:pt>
                <c:pt idx="71">
                  <c:v>7.7675584101369029E-4</c:v>
                </c:pt>
                <c:pt idx="72">
                  <c:v>2.1773184801099159E-3</c:v>
                </c:pt>
                <c:pt idx="73">
                  <c:v>1.5178858970534578E-3</c:v>
                </c:pt>
                <c:pt idx="74">
                  <c:v>7.7745349859135787E-4</c:v>
                </c:pt>
                <c:pt idx="75">
                  <c:v>6.4002300492666702E-4</c:v>
                </c:pt>
                <c:pt idx="76">
                  <c:v>6.0648384897139004E-4</c:v>
                </c:pt>
                <c:pt idx="77">
                  <c:v>1.2860411228290945E-3</c:v>
                </c:pt>
                <c:pt idx="78">
                  <c:v>1.7711713455309198E-3</c:v>
                </c:pt>
                <c:pt idx="79">
                  <c:v>1.6494178981995931E-2</c:v>
                </c:pt>
                <c:pt idx="80">
                  <c:v>3.2539923594832251E-3</c:v>
                </c:pt>
                <c:pt idx="81">
                  <c:v>2.8316763895685527E-3</c:v>
                </c:pt>
                <c:pt idx="82">
                  <c:v>1.3332043470883589E-3</c:v>
                </c:pt>
                <c:pt idx="83">
                  <c:v>8.5044990190319002E-4</c:v>
                </c:pt>
                <c:pt idx="84">
                  <c:v>7.9854239320269302E-4</c:v>
                </c:pt>
                <c:pt idx="85">
                  <c:v>6.9759704184730134E-4</c:v>
                </c:pt>
                <c:pt idx="86">
                  <c:v>9.8227571793571599E-4</c:v>
                </c:pt>
                <c:pt idx="87">
                  <c:v>9.0194303830101264E-4</c:v>
                </c:pt>
                <c:pt idx="88">
                  <c:v>9.0680347870448835E-4</c:v>
                </c:pt>
                <c:pt idx="89">
                  <c:v>8.9243023759604651E-4</c:v>
                </c:pt>
                <c:pt idx="90">
                  <c:v>9.5785441704048164E-4</c:v>
                </c:pt>
                <c:pt idx="91">
                  <c:v>4.2789684340330643E-4</c:v>
                </c:pt>
                <c:pt idx="92">
                  <c:v>4.3244533839843118E-4</c:v>
                </c:pt>
                <c:pt idx="93">
                  <c:v>7.0918400529459817E-4</c:v>
                </c:pt>
                <c:pt idx="94">
                  <c:v>9.1847699520430568E-4</c:v>
                </c:pt>
                <c:pt idx="95">
                  <c:v>2.0617860332073903E-3</c:v>
                </c:pt>
                <c:pt idx="96">
                  <c:v>4.456410350750028E-3</c:v>
                </c:pt>
                <c:pt idx="97">
                  <c:v>6.0229846421601505E-4</c:v>
                </c:pt>
                <c:pt idx="98">
                  <c:v>6.2980655426372412E-4</c:v>
                </c:pt>
                <c:pt idx="99">
                  <c:v>4.1193684833272786E-4</c:v>
                </c:pt>
                <c:pt idx="100">
                  <c:v>1.5961864181164367E-3</c:v>
                </c:pt>
                <c:pt idx="101">
                  <c:v>7.6824470303645225E-4</c:v>
                </c:pt>
                <c:pt idx="102">
                  <c:v>6.7051113144759873E-4</c:v>
                </c:pt>
                <c:pt idx="103">
                  <c:v>4.9155926628539643E-4</c:v>
                </c:pt>
                <c:pt idx="104">
                  <c:v>5.6485847908668992E-4</c:v>
                </c:pt>
                <c:pt idx="105">
                  <c:v>5.8176520576188793E-4</c:v>
                </c:pt>
                <c:pt idx="106">
                  <c:v>5.371378423580154E-4</c:v>
                </c:pt>
                <c:pt idx="107">
                  <c:v>8.0223574191856564E-4</c:v>
                </c:pt>
                <c:pt idx="108">
                  <c:v>6.4437962797219523E-4</c:v>
                </c:pt>
                <c:pt idx="109">
                  <c:v>2.2032355625567486E-3</c:v>
                </c:pt>
                <c:pt idx="110">
                  <c:v>9.6793930836470087E-4</c:v>
                </c:pt>
                <c:pt idx="111">
                  <c:v>1.0378090477811668E-3</c:v>
                </c:pt>
                <c:pt idx="112">
                  <c:v>7.9077192146031355E-4</c:v>
                </c:pt>
                <c:pt idx="113">
                  <c:v>5.5420990445332122E-4</c:v>
                </c:pt>
                <c:pt idx="114">
                  <c:v>1.1936412384743545E-3</c:v>
                </c:pt>
                <c:pt idx="115">
                  <c:v>5.388199791199237E-3</c:v>
                </c:pt>
                <c:pt idx="116">
                  <c:v>1.4050147715901182E-3</c:v>
                </c:pt>
                <c:pt idx="117">
                  <c:v>2.5161192253350061E-3</c:v>
                </c:pt>
                <c:pt idx="118">
                  <c:v>1.6553463127483481E-3</c:v>
                </c:pt>
                <c:pt idx="119">
                  <c:v>3.893209823124495E-4</c:v>
                </c:pt>
                <c:pt idx="120">
                  <c:v>4.3217156067813561E-4</c:v>
                </c:pt>
                <c:pt idx="121">
                  <c:v>1.2156140687728583E-3</c:v>
                </c:pt>
                <c:pt idx="122">
                  <c:v>1.7132575395740366E-3</c:v>
                </c:pt>
                <c:pt idx="123">
                  <c:v>6.7068683571312607E-4</c:v>
                </c:pt>
                <c:pt idx="124">
                  <c:v>7.0932414543691566E-4</c:v>
                </c:pt>
                <c:pt idx="125">
                  <c:v>7.0733594458011325E-4</c:v>
                </c:pt>
                <c:pt idx="126">
                  <c:v>4.9220169636765988E-4</c:v>
                </c:pt>
                <c:pt idx="127">
                  <c:v>4.6187215520667211E-4</c:v>
                </c:pt>
                <c:pt idx="128">
                  <c:v>7.9327875685501531E-4</c:v>
                </c:pt>
                <c:pt idx="129">
                  <c:v>6.2487005736853671E-4</c:v>
                </c:pt>
                <c:pt idx="130">
                  <c:v>7.0304419536087244E-4</c:v>
                </c:pt>
                <c:pt idx="131">
                  <c:v>7.9942765347224573E-4</c:v>
                </c:pt>
                <c:pt idx="132">
                  <c:v>6.2638933213035142E-4</c:v>
                </c:pt>
                <c:pt idx="133">
                  <c:v>3.7325987793511135E-4</c:v>
                </c:pt>
                <c:pt idx="134">
                  <c:v>1.2596177510411095E-4</c:v>
                </c:pt>
                <c:pt idx="135">
                  <c:v>5.4740843634659827E-4</c:v>
                </c:pt>
                <c:pt idx="136">
                  <c:v>3.6086124104844891E-4</c:v>
                </c:pt>
                <c:pt idx="137">
                  <c:v>4.3974839744906591E-4</c:v>
                </c:pt>
                <c:pt idx="138">
                  <c:v>8.0402963025393405E-4</c:v>
                </c:pt>
                <c:pt idx="139">
                  <c:v>4.1204003107777682E-4</c:v>
                </c:pt>
                <c:pt idx="140">
                  <c:v>5.5496230790263968E-4</c:v>
                </c:pt>
                <c:pt idx="141">
                  <c:v>4.9841496583506533E-4</c:v>
                </c:pt>
                <c:pt idx="142">
                  <c:v>2.08438087113771E-3</c:v>
                </c:pt>
                <c:pt idx="143">
                  <c:v>2.4470541939597542E-3</c:v>
                </c:pt>
                <c:pt idx="144">
                  <c:v>2.7916579618750491E-3</c:v>
                </c:pt>
                <c:pt idx="145">
                  <c:v>3.1284645577980799E-3</c:v>
                </c:pt>
                <c:pt idx="146">
                  <c:v>2.558159379252618E-3</c:v>
                </c:pt>
                <c:pt idx="147">
                  <c:v>1.6217121902923329E-3</c:v>
                </c:pt>
                <c:pt idx="148">
                  <c:v>2.0988533962314321E-3</c:v>
                </c:pt>
                <c:pt idx="149">
                  <c:v>4.4180513729954003E-3</c:v>
                </c:pt>
                <c:pt idx="150">
                  <c:v>6.3107088457051187E-3</c:v>
                </c:pt>
                <c:pt idx="151">
                  <c:v>7.6665676960357716E-3</c:v>
                </c:pt>
                <c:pt idx="152">
                  <c:v>1.9442512181555892E-3</c:v>
                </c:pt>
                <c:pt idx="153">
                  <c:v>1.1744344151378241E-3</c:v>
                </c:pt>
                <c:pt idx="154">
                  <c:v>8.9033216074976503E-4</c:v>
                </c:pt>
                <c:pt idx="155">
                  <c:v>9.5276440137645013E-4</c:v>
                </c:pt>
                <c:pt idx="156">
                  <c:v>5.1396857520308878E-3</c:v>
                </c:pt>
                <c:pt idx="157">
                  <c:v>4.6507111724288864E-3</c:v>
                </c:pt>
                <c:pt idx="158">
                  <c:v>1.1376335551918583E-2</c:v>
                </c:pt>
                <c:pt idx="159">
                  <c:v>2.230412288991401E-2</c:v>
                </c:pt>
                <c:pt idx="160">
                  <c:v>4.0686380259165409E-3</c:v>
                </c:pt>
                <c:pt idx="161">
                  <c:v>1.0116821811377702E-3</c:v>
                </c:pt>
                <c:pt idx="162">
                  <c:v>8.9237379775801797E-4</c:v>
                </c:pt>
                <c:pt idx="163">
                  <c:v>1.0168643673602359E-3</c:v>
                </c:pt>
                <c:pt idx="164">
                  <c:v>1.0168567363432102E-3</c:v>
                </c:pt>
                <c:pt idx="165">
                  <c:v>1.1190510536307026E-3</c:v>
                </c:pt>
                <c:pt idx="166">
                  <c:v>1.1754910074408629E-3</c:v>
                </c:pt>
                <c:pt idx="167">
                  <c:v>1.002282621118761E-3</c:v>
                </c:pt>
                <c:pt idx="168">
                  <c:v>8.8533800970246631E-4</c:v>
                </c:pt>
                <c:pt idx="169">
                  <c:v>7.47824480329166E-4</c:v>
                </c:pt>
                <c:pt idx="170">
                  <c:v>1.4827262380612575E-3</c:v>
                </c:pt>
                <c:pt idx="171">
                  <c:v>1.9663162211045479E-3</c:v>
                </c:pt>
                <c:pt idx="172">
                  <c:v>3.4143601602422205E-3</c:v>
                </c:pt>
                <c:pt idx="173">
                  <c:v>2.7139226201631345E-3</c:v>
                </c:pt>
                <c:pt idx="174">
                  <c:v>1.2699988143811381E-3</c:v>
                </c:pt>
                <c:pt idx="175">
                  <c:v>1.0032176060619841E-3</c:v>
                </c:pt>
                <c:pt idx="176">
                  <c:v>9.0543330016447843E-4</c:v>
                </c:pt>
                <c:pt idx="177">
                  <c:v>2.0776342458654561E-3</c:v>
                </c:pt>
                <c:pt idx="178">
                  <c:v>2.0180609468111706E-3</c:v>
                </c:pt>
                <c:pt idx="179">
                  <c:v>1.5445905670574786E-3</c:v>
                </c:pt>
                <c:pt idx="180">
                  <c:v>1.7734650445687117E-3</c:v>
                </c:pt>
                <c:pt idx="181">
                  <c:v>1.4033682990186498E-3</c:v>
                </c:pt>
                <c:pt idx="182">
                  <c:v>1.6075836136282226E-3</c:v>
                </c:pt>
                <c:pt idx="183">
                  <c:v>1.625248066154001E-3</c:v>
                </c:pt>
                <c:pt idx="184">
                  <c:v>2.3106115625576604E-3</c:v>
                </c:pt>
                <c:pt idx="185">
                  <c:v>4.4846564566082174E-3</c:v>
                </c:pt>
                <c:pt idx="186">
                  <c:v>6.7680281358389605E-3</c:v>
                </c:pt>
                <c:pt idx="187">
                  <c:v>4.461460695020722E-3</c:v>
                </c:pt>
                <c:pt idx="188">
                  <c:v>2.1012916853215004E-3</c:v>
                </c:pt>
                <c:pt idx="189">
                  <c:v>1.8003714720963987E-3</c:v>
                </c:pt>
                <c:pt idx="190">
                  <c:v>1.6305622845741881E-3</c:v>
                </c:pt>
                <c:pt idx="191">
                  <c:v>1.569075483727423E-2</c:v>
                </c:pt>
                <c:pt idx="192">
                  <c:v>1.7572606003354932E-2</c:v>
                </c:pt>
                <c:pt idx="193">
                  <c:v>3.8517144217771475E-3</c:v>
                </c:pt>
                <c:pt idx="194">
                  <c:v>2.1951909224817235E-3</c:v>
                </c:pt>
                <c:pt idx="195">
                  <c:v>1.4605830925515082E-3</c:v>
                </c:pt>
                <c:pt idx="196">
                  <c:v>1.3570539088688621E-3</c:v>
                </c:pt>
                <c:pt idx="197">
                  <c:v>1.4854575634716065E-3</c:v>
                </c:pt>
                <c:pt idx="198">
                  <c:v>8.0918088915892007E-3</c:v>
                </c:pt>
                <c:pt idx="199">
                  <c:v>1.3390651118911205E-2</c:v>
                </c:pt>
                <c:pt idx="200">
                  <c:v>1.4275227722260144E-2</c:v>
                </c:pt>
                <c:pt idx="201">
                  <c:v>3.2872689404409745E-2</c:v>
                </c:pt>
                <c:pt idx="202">
                  <c:v>4.4945911560422699E-2</c:v>
                </c:pt>
                <c:pt idx="203">
                  <c:v>1.3559505917969054E-2</c:v>
                </c:pt>
                <c:pt idx="204">
                  <c:v>4.8736457171275433E-3</c:v>
                </c:pt>
                <c:pt idx="205">
                  <c:v>4.555145891136177E-3</c:v>
                </c:pt>
                <c:pt idx="206">
                  <c:v>5.0089005741185393E-3</c:v>
                </c:pt>
                <c:pt idx="207">
                  <c:v>4.3363577657250674E-3</c:v>
                </c:pt>
                <c:pt idx="208">
                  <c:v>4.558160344422078E-3</c:v>
                </c:pt>
                <c:pt idx="209">
                  <c:v>5.9179713411582086E-3</c:v>
                </c:pt>
                <c:pt idx="210">
                  <c:v>4.6908191656126032E-3</c:v>
                </c:pt>
                <c:pt idx="211">
                  <c:v>3.3489164100768574E-3</c:v>
                </c:pt>
                <c:pt idx="212">
                  <c:v>5.1331327425335914E-3</c:v>
                </c:pt>
                <c:pt idx="213">
                  <c:v>4.2454942663107675E-3</c:v>
                </c:pt>
                <c:pt idx="214">
                  <c:v>2.6084136832160202E-3</c:v>
                </c:pt>
                <c:pt idx="215">
                  <c:v>2.0971527587670654E-3</c:v>
                </c:pt>
                <c:pt idx="216">
                  <c:v>3.2479132061972171E-3</c:v>
                </c:pt>
                <c:pt idx="217">
                  <c:v>1.678476112113808E-3</c:v>
                </c:pt>
                <c:pt idx="218">
                  <c:v>2.2655972972323098E-3</c:v>
                </c:pt>
                <c:pt idx="219">
                  <c:v>6.0221939028855514E-3</c:v>
                </c:pt>
                <c:pt idx="220">
                  <c:v>2.8609322861438808E-3</c:v>
                </c:pt>
                <c:pt idx="221">
                  <c:v>2.964613706492755E-3</c:v>
                </c:pt>
                <c:pt idx="222">
                  <c:v>1.6392521126785754E-3</c:v>
                </c:pt>
                <c:pt idx="223">
                  <c:v>1.3069960634471665E-3</c:v>
                </c:pt>
                <c:pt idx="224">
                  <c:v>7.6716645907389945E-4</c:v>
                </c:pt>
                <c:pt idx="225">
                  <c:v>7.6042380192924673E-4</c:v>
                </c:pt>
                <c:pt idx="226">
                  <c:v>9.1171327660108088E-4</c:v>
                </c:pt>
                <c:pt idx="227">
                  <c:v>9.4376725117063744E-4</c:v>
                </c:pt>
                <c:pt idx="228">
                  <c:v>1.5273014901463692E-3</c:v>
                </c:pt>
                <c:pt idx="229">
                  <c:v>1.4694865269994511E-3</c:v>
                </c:pt>
                <c:pt idx="230">
                  <c:v>1.6970932520496112E-3</c:v>
                </c:pt>
                <c:pt idx="231">
                  <c:v>1.1429902515279645E-3</c:v>
                </c:pt>
                <c:pt idx="232">
                  <c:v>1.1311684095251613E-3</c:v>
                </c:pt>
                <c:pt idx="233">
                  <c:v>1.6338688818065428E-3</c:v>
                </c:pt>
                <c:pt idx="234">
                  <c:v>1.3625460588200739E-3</c:v>
                </c:pt>
                <c:pt idx="235">
                  <c:v>2.2166940903275765E-3</c:v>
                </c:pt>
                <c:pt idx="236">
                  <c:v>2.0673077989736083E-2</c:v>
                </c:pt>
                <c:pt idx="237">
                  <c:v>1.7928126762247342E-3</c:v>
                </c:pt>
                <c:pt idx="238">
                  <c:v>2.7628407552019573E-3</c:v>
                </c:pt>
                <c:pt idx="239">
                  <c:v>2.294613007599334E-3</c:v>
                </c:pt>
                <c:pt idx="240">
                  <c:v>8.5880918290312481E-4</c:v>
                </c:pt>
                <c:pt idx="241">
                  <c:v>8.8196915410603048E-4</c:v>
                </c:pt>
                <c:pt idx="242">
                  <c:v>1.8265906094666945E-3</c:v>
                </c:pt>
                <c:pt idx="243">
                  <c:v>1.0619766980735498E-3</c:v>
                </c:pt>
                <c:pt idx="244">
                  <c:v>9.5461810871634166E-4</c:v>
                </c:pt>
                <c:pt idx="245">
                  <c:v>6.0557437857060997E-4</c:v>
                </c:pt>
                <c:pt idx="246">
                  <c:v>7.495825560986187E-4</c:v>
                </c:pt>
                <c:pt idx="247">
                  <c:v>6.8218316675776889E-4</c:v>
                </c:pt>
                <c:pt idx="248">
                  <c:v>4.9711939823154927E-4</c:v>
                </c:pt>
                <c:pt idx="249">
                  <c:v>5.2129173915279291E-4</c:v>
                </c:pt>
                <c:pt idx="250">
                  <c:v>1.6982908381673845E-3</c:v>
                </c:pt>
                <c:pt idx="251">
                  <c:v>7.5296405199266805E-4</c:v>
                </c:pt>
                <c:pt idx="252">
                  <c:v>5.2778298793046028E-4</c:v>
                </c:pt>
                <c:pt idx="253">
                  <c:v>6.1063556074516362E-4</c:v>
                </c:pt>
                <c:pt idx="254">
                  <c:v>1.5335597202415952E-3</c:v>
                </c:pt>
                <c:pt idx="255">
                  <c:v>2.0135196748857238E-3</c:v>
                </c:pt>
                <c:pt idx="256">
                  <c:v>2.3499733751064047E-3</c:v>
                </c:pt>
                <c:pt idx="257">
                  <c:v>1.287977532692606E-3</c:v>
                </c:pt>
                <c:pt idx="258">
                  <c:v>8.8173010100166065E-4</c:v>
                </c:pt>
                <c:pt idx="259">
                  <c:v>5.6403750975410425E-4</c:v>
                </c:pt>
                <c:pt idx="260">
                  <c:v>6.8171638182922597E-4</c:v>
                </c:pt>
                <c:pt idx="261">
                  <c:v>8.4897840270954639E-4</c:v>
                </c:pt>
                <c:pt idx="262">
                  <c:v>9.9089578258606268E-4</c:v>
                </c:pt>
                <c:pt idx="263">
                  <c:v>9.9739373187408289E-4</c:v>
                </c:pt>
                <c:pt idx="264">
                  <c:v>1.0306486912586485E-3</c:v>
                </c:pt>
                <c:pt idx="265">
                  <c:v>1.2200134303517716E-3</c:v>
                </c:pt>
                <c:pt idx="266">
                  <c:v>2.8514993869074331E-3</c:v>
                </c:pt>
                <c:pt idx="267">
                  <c:v>1.1114696389211861E-3</c:v>
                </c:pt>
                <c:pt idx="268">
                  <c:v>5.8906038159269964E-3</c:v>
                </c:pt>
                <c:pt idx="269">
                  <c:v>4.6131025105805613E-3</c:v>
                </c:pt>
                <c:pt idx="270">
                  <c:v>1.2764504451279605E-3</c:v>
                </c:pt>
                <c:pt idx="271">
                  <c:v>1.2606996088458608E-3</c:v>
                </c:pt>
                <c:pt idx="272">
                  <c:v>8.5796681916780796E-4</c:v>
                </c:pt>
                <c:pt idx="273">
                  <c:v>7.9656452622746962E-4</c:v>
                </c:pt>
                <c:pt idx="274">
                  <c:v>6.6555720114747064E-4</c:v>
                </c:pt>
                <c:pt idx="275">
                  <c:v>8.6794567812029458E-4</c:v>
                </c:pt>
                <c:pt idx="276">
                  <c:v>9.5817043260379257E-4</c:v>
                </c:pt>
                <c:pt idx="277">
                  <c:v>8.0681766576041515E-4</c:v>
                </c:pt>
                <c:pt idx="278">
                  <c:v>8.945352577265865E-4</c:v>
                </c:pt>
                <c:pt idx="279">
                  <c:v>5.7673146221832233E-3</c:v>
                </c:pt>
                <c:pt idx="280">
                  <c:v>5.7755230232146859E-4</c:v>
                </c:pt>
                <c:pt idx="281">
                  <c:v>2.6562654281652768E-3</c:v>
                </c:pt>
                <c:pt idx="282">
                  <c:v>3.0797773154682788E-3</c:v>
                </c:pt>
                <c:pt idx="283">
                  <c:v>3.469590362184148E-3</c:v>
                </c:pt>
                <c:pt idx="284">
                  <c:v>3.0040663095084242E-3</c:v>
                </c:pt>
                <c:pt idx="285">
                  <c:v>2.9526444458655311E-3</c:v>
                </c:pt>
                <c:pt idx="286">
                  <c:v>3.7939471767551767E-3</c:v>
                </c:pt>
                <c:pt idx="287">
                  <c:v>6.5152771829753251E-4</c:v>
                </c:pt>
                <c:pt idx="288">
                  <c:v>5.3611381175053382E-4</c:v>
                </c:pt>
                <c:pt idx="289">
                  <c:v>6.0066862354436529E-4</c:v>
                </c:pt>
                <c:pt idx="290">
                  <c:v>8.6806072995264524E-4</c:v>
                </c:pt>
                <c:pt idx="291">
                  <c:v>1.0884969789720967E-3</c:v>
                </c:pt>
                <c:pt idx="292">
                  <c:v>9.7712897791149122E-4</c:v>
                </c:pt>
                <c:pt idx="293">
                  <c:v>5.6205197423273966E-4</c:v>
                </c:pt>
                <c:pt idx="294">
                  <c:v>5.1664727541538404E-4</c:v>
                </c:pt>
                <c:pt idx="295">
                  <c:v>3.9564862706760652E-4</c:v>
                </c:pt>
                <c:pt idx="296">
                  <c:v>8.6057354389865582E-4</c:v>
                </c:pt>
                <c:pt idx="297">
                  <c:v>6.0703756830223106E-4</c:v>
                </c:pt>
                <c:pt idx="298">
                  <c:v>6.6942099583274189E-4</c:v>
                </c:pt>
                <c:pt idx="299">
                  <c:v>8.1810607763101813E-4</c:v>
                </c:pt>
                <c:pt idx="300">
                  <c:v>7.00502758499583E-4</c:v>
                </c:pt>
                <c:pt idx="301">
                  <c:v>6.3180784299620828E-4</c:v>
                </c:pt>
                <c:pt idx="302">
                  <c:v>5.5357221409751403E-4</c:v>
                </c:pt>
                <c:pt idx="303">
                  <c:v>7.8220584653925374E-4</c:v>
                </c:pt>
                <c:pt idx="304">
                  <c:v>9.4376724777919243E-4</c:v>
                </c:pt>
                <c:pt idx="305">
                  <c:v>2.0158582425257687E-3</c:v>
                </c:pt>
                <c:pt idx="306">
                  <c:v>8.7284829983403582E-4</c:v>
                </c:pt>
                <c:pt idx="307">
                  <c:v>8.3495520530845174E-4</c:v>
                </c:pt>
                <c:pt idx="308">
                  <c:v>8.6696175696773228E-4</c:v>
                </c:pt>
                <c:pt idx="309">
                  <c:v>9.3401709905400207E-4</c:v>
                </c:pt>
                <c:pt idx="310">
                  <c:v>2.0420154652846705E-3</c:v>
                </c:pt>
                <c:pt idx="311">
                  <c:v>7.7955101171401601E-4</c:v>
                </c:pt>
                <c:pt idx="312">
                  <c:v>2.3703798098783342E-3</c:v>
                </c:pt>
                <c:pt idx="313">
                  <c:v>6.9956721186267704E-4</c:v>
                </c:pt>
                <c:pt idx="314">
                  <c:v>7.2222286939004261E-4</c:v>
                </c:pt>
                <c:pt idx="315">
                  <c:v>5.4751813450317442E-4</c:v>
                </c:pt>
                <c:pt idx="316">
                  <c:v>4.2850676907049196E-4</c:v>
                </c:pt>
                <c:pt idx="317">
                  <c:v>1.137205042801674E-3</c:v>
                </c:pt>
                <c:pt idx="318">
                  <c:v>1.1628856266070505E-3</c:v>
                </c:pt>
                <c:pt idx="319">
                  <c:v>1.3725332165804493E-3</c:v>
                </c:pt>
                <c:pt idx="320">
                  <c:v>1.7762385271609166E-3</c:v>
                </c:pt>
                <c:pt idx="321">
                  <c:v>1.2459840989666217E-3</c:v>
                </c:pt>
                <c:pt idx="322">
                  <c:v>6.3266400336272873E-4</c:v>
                </c:pt>
                <c:pt idx="323">
                  <c:v>5.5725359551305864E-4</c:v>
                </c:pt>
                <c:pt idx="324">
                  <c:v>8.0363450635291263E-4</c:v>
                </c:pt>
                <c:pt idx="325">
                  <c:v>9.8232491219965362E-4</c:v>
                </c:pt>
                <c:pt idx="326">
                  <c:v>1.0364332277359508E-3</c:v>
                </c:pt>
                <c:pt idx="327">
                  <c:v>9.1310099550790367E-4</c:v>
                </c:pt>
                <c:pt idx="328">
                  <c:v>7.4689746379610531E-4</c:v>
                </c:pt>
                <c:pt idx="329">
                  <c:v>7.5684514317435065E-4</c:v>
                </c:pt>
                <c:pt idx="330">
                  <c:v>6.7914813225077812E-4</c:v>
                </c:pt>
                <c:pt idx="331">
                  <c:v>6.7402366029662222E-4</c:v>
                </c:pt>
                <c:pt idx="332">
                  <c:v>7.906142998933554E-4</c:v>
                </c:pt>
                <c:pt idx="333">
                  <c:v>9.6022200127458747E-4</c:v>
                </c:pt>
                <c:pt idx="334">
                  <c:v>1.0644004305532043E-3</c:v>
                </c:pt>
                <c:pt idx="335">
                  <c:v>1.3228908788087965E-3</c:v>
                </c:pt>
                <c:pt idx="336">
                  <c:v>7.2658292780701701E-4</c:v>
                </c:pt>
                <c:pt idx="337">
                  <c:v>7.1783946680161305E-4</c:v>
                </c:pt>
                <c:pt idx="338">
                  <c:v>7.7436238928504041E-4</c:v>
                </c:pt>
                <c:pt idx="339">
                  <c:v>8.0035691494915215E-4</c:v>
                </c:pt>
                <c:pt idx="340">
                  <c:v>8.1574839173007593E-4</c:v>
                </c:pt>
                <c:pt idx="341">
                  <c:v>1.1222504056935553E-3</c:v>
                </c:pt>
                <c:pt idx="342">
                  <c:v>9.9193251608996466E-4</c:v>
                </c:pt>
                <c:pt idx="343">
                  <c:v>7.3859058421329137E-4</c:v>
                </c:pt>
                <c:pt idx="344">
                  <c:v>7.8306180156098582E-4</c:v>
                </c:pt>
                <c:pt idx="345">
                  <c:v>8.6827124115706979E-4</c:v>
                </c:pt>
                <c:pt idx="346">
                  <c:v>9.6148444484094595E-4</c:v>
                </c:pt>
                <c:pt idx="347">
                  <c:v>9.1114428066408769E-4</c:v>
                </c:pt>
                <c:pt idx="348">
                  <c:v>8.3812119472014967E-4</c:v>
                </c:pt>
                <c:pt idx="349">
                  <c:v>8.8120686232539538E-4</c:v>
                </c:pt>
                <c:pt idx="350">
                  <c:v>8.1278612734308813E-4</c:v>
                </c:pt>
                <c:pt idx="351">
                  <c:v>8.5673061400952529E-4</c:v>
                </c:pt>
                <c:pt idx="352">
                  <c:v>1.0497133839314093E-3</c:v>
                </c:pt>
                <c:pt idx="353">
                  <c:v>1.2415458140998541E-3</c:v>
                </c:pt>
                <c:pt idx="354">
                  <c:v>8.2174898538483468E-4</c:v>
                </c:pt>
                <c:pt idx="355">
                  <c:v>2.0416453575470912E-3</c:v>
                </c:pt>
                <c:pt idx="356">
                  <c:v>6.6136745670118409E-4</c:v>
                </c:pt>
                <c:pt idx="357">
                  <c:v>6.142150567847943E-4</c:v>
                </c:pt>
                <c:pt idx="358">
                  <c:v>5.8446032156680332E-4</c:v>
                </c:pt>
                <c:pt idx="359">
                  <c:v>6.3688255766848362E-4</c:v>
                </c:pt>
                <c:pt idx="360">
                  <c:v>6.630369186402396E-4</c:v>
                </c:pt>
                <c:pt idx="361">
                  <c:v>7.3450841067559437E-4</c:v>
                </c:pt>
                <c:pt idx="362">
                  <c:v>8.274215656134022E-4</c:v>
                </c:pt>
                <c:pt idx="363">
                  <c:v>7.1757312692787673E-4</c:v>
                </c:pt>
                <c:pt idx="364">
                  <c:v>5.6955415416503263E-4</c:v>
                </c:pt>
              </c:numCache>
            </c:numRef>
          </c:val>
        </c:ser>
        <c:marker val="1"/>
        <c:axId val="51615616"/>
        <c:axId val="51806208"/>
      </c:lineChart>
      <c:lineChart>
        <c:grouping val="standard"/>
        <c:ser>
          <c:idx val="1"/>
          <c:order val="1"/>
          <c:tx>
            <c:v>MDE Profile- MANEVU+VA Oil</c:v>
          </c:tx>
          <c:spPr>
            <a:ln>
              <a:solidFill>
                <a:schemeClr val="accent5"/>
              </a:solidFill>
            </a:ln>
          </c:spPr>
          <c:marker>
            <c:symbol val="none"/>
          </c:marker>
          <c:cat>
            <c:numRef>
              <c:f>'Compare Domain'!$A$4:$A$368</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'Compare Domain'!$O$4:$O$368</c:f>
              <c:numCache>
                <c:formatCode>General</c:formatCode>
                <c:ptCount val="365"/>
                <c:pt idx="0">
                  <c:v>0</c:v>
                </c:pt>
                <c:pt idx="1">
                  <c:v>5.1907985000800298E-4</c:v>
                </c:pt>
                <c:pt idx="2">
                  <c:v>1.5010350024156102E-4</c:v>
                </c:pt>
                <c:pt idx="3">
                  <c:v>6.9419747212343248E-6</c:v>
                </c:pt>
                <c:pt idx="4">
                  <c:v>6.6837954182706139E-4</c:v>
                </c:pt>
                <c:pt idx="5">
                  <c:v>7.3144350663199517E-5</c:v>
                </c:pt>
                <c:pt idx="6">
                  <c:v>1.133314715727808E-3</c:v>
                </c:pt>
                <c:pt idx="7">
                  <c:v>7.6585169465770257E-4</c:v>
                </c:pt>
                <c:pt idx="8">
                  <c:v>2.8134433961515202E-4</c:v>
                </c:pt>
                <c:pt idx="9">
                  <c:v>5.2776280573475852E-4</c:v>
                </c:pt>
                <c:pt idx="10">
                  <c:v>5.0925918016444117E-4</c:v>
                </c:pt>
                <c:pt idx="11">
                  <c:v>8.6907406901835034E-4</c:v>
                </c:pt>
                <c:pt idx="12">
                  <c:v>3.2646608826535396E-3</c:v>
                </c:pt>
                <c:pt idx="13">
                  <c:v>1.3190865076219721E-3</c:v>
                </c:pt>
                <c:pt idx="14">
                  <c:v>1.5684309302444798E-3</c:v>
                </c:pt>
                <c:pt idx="15">
                  <c:v>9.6138333962715507E-4</c:v>
                </c:pt>
                <c:pt idx="16">
                  <c:v>1.8950568860601072E-3</c:v>
                </c:pt>
                <c:pt idx="17">
                  <c:v>3.1278681214311484E-3</c:v>
                </c:pt>
                <c:pt idx="18">
                  <c:v>1.8913034774103898E-4</c:v>
                </c:pt>
                <c:pt idx="19">
                  <c:v>4.171318280721684E-3</c:v>
                </c:pt>
                <c:pt idx="20">
                  <c:v>1.2319227579115257E-3</c:v>
                </c:pt>
                <c:pt idx="21">
                  <c:v>6.6513213755251413E-3</c:v>
                </c:pt>
                <c:pt idx="22">
                  <c:v>1.6300765009894663E-2</c:v>
                </c:pt>
                <c:pt idx="23">
                  <c:v>3.1046917712445853E-2</c:v>
                </c:pt>
                <c:pt idx="24">
                  <c:v>8.7930192185394912E-3</c:v>
                </c:pt>
                <c:pt idx="25">
                  <c:v>2.2300689085438257E-3</c:v>
                </c:pt>
                <c:pt idx="26">
                  <c:v>6.6250385475667868E-4</c:v>
                </c:pt>
                <c:pt idx="27">
                  <c:v>5.5466370723607314E-4</c:v>
                </c:pt>
                <c:pt idx="28">
                  <c:v>2.7699609969875677E-3</c:v>
                </c:pt>
                <c:pt idx="29">
                  <c:v>1.9906225518150338E-3</c:v>
                </c:pt>
                <c:pt idx="30">
                  <c:v>2.1950960082801852E-3</c:v>
                </c:pt>
                <c:pt idx="31">
                  <c:v>2.1909787938790672E-3</c:v>
                </c:pt>
                <c:pt idx="32">
                  <c:v>1.2800580699712468E-3</c:v>
                </c:pt>
                <c:pt idx="33">
                  <c:v>3.5236610425465873E-3</c:v>
                </c:pt>
                <c:pt idx="34">
                  <c:v>3.3581705610472614E-4</c:v>
                </c:pt>
                <c:pt idx="35">
                  <c:v>6.5502083758987905E-4</c:v>
                </c:pt>
                <c:pt idx="36">
                  <c:v>4.7187621017206436E-4</c:v>
                </c:pt>
                <c:pt idx="37">
                  <c:v>7.078805932835281E-6</c:v>
                </c:pt>
                <c:pt idx="38">
                  <c:v>2.0938173201072687E-5</c:v>
                </c:pt>
                <c:pt idx="39">
                  <c:v>6.2051067133978954E-4</c:v>
                </c:pt>
                <c:pt idx="40">
                  <c:v>1.8240332758024283E-3</c:v>
                </c:pt>
                <c:pt idx="41">
                  <c:v>1.4791240998068616E-3</c:v>
                </c:pt>
                <c:pt idx="42">
                  <c:v>1.6091470397317986E-4</c:v>
                </c:pt>
                <c:pt idx="43">
                  <c:v>3.1353403203558417E-4</c:v>
                </c:pt>
                <c:pt idx="44">
                  <c:v>4.4203298143039672E-4</c:v>
                </c:pt>
                <c:pt idx="45">
                  <c:v>4.2611442043040144E-4</c:v>
                </c:pt>
                <c:pt idx="46">
                  <c:v>8.8517627945361465E-4</c:v>
                </c:pt>
                <c:pt idx="47">
                  <c:v>2.1772621492024695E-3</c:v>
                </c:pt>
                <c:pt idx="48">
                  <c:v>7.8047571613243513E-4</c:v>
                </c:pt>
                <c:pt idx="49">
                  <c:v>6.6891980223102984E-5</c:v>
                </c:pt>
                <c:pt idx="50">
                  <c:v>6.9666851502876205E-4</c:v>
                </c:pt>
                <c:pt idx="51">
                  <c:v>1.3703964132766571E-3</c:v>
                </c:pt>
                <c:pt idx="52">
                  <c:v>1.7208806334842721E-3</c:v>
                </c:pt>
                <c:pt idx="53">
                  <c:v>3.3844743477204307E-3</c:v>
                </c:pt>
                <c:pt idx="54">
                  <c:v>1.19693369545486E-3</c:v>
                </c:pt>
                <c:pt idx="55">
                  <c:v>1.3268080474761708E-3</c:v>
                </c:pt>
                <c:pt idx="56">
                  <c:v>0</c:v>
                </c:pt>
                <c:pt idx="57">
                  <c:v>0</c:v>
                </c:pt>
                <c:pt idx="58">
                  <c:v>6.2765615935288392E-6</c:v>
                </c:pt>
                <c:pt idx="59">
                  <c:v>9.2890171107818127E-5</c:v>
                </c:pt>
                <c:pt idx="60">
                  <c:v>3.2144177599427226E-4</c:v>
                </c:pt>
                <c:pt idx="61">
                  <c:v>4.2992788987484707E-4</c:v>
                </c:pt>
                <c:pt idx="62">
                  <c:v>1.9507811037189993E-3</c:v>
                </c:pt>
                <c:pt idx="63">
                  <c:v>2.8637188171803415E-3</c:v>
                </c:pt>
                <c:pt idx="64">
                  <c:v>2.744037465007414E-3</c:v>
                </c:pt>
                <c:pt idx="65">
                  <c:v>6.6281294366427193E-3</c:v>
                </c:pt>
                <c:pt idx="66">
                  <c:v>7.9176946559808802E-3</c:v>
                </c:pt>
                <c:pt idx="67">
                  <c:v>8.8502386475977045E-3</c:v>
                </c:pt>
                <c:pt idx="68">
                  <c:v>8.7979484527998756E-3</c:v>
                </c:pt>
                <c:pt idx="69">
                  <c:v>7.274117328822674E-3</c:v>
                </c:pt>
                <c:pt idx="70">
                  <c:v>1.3008584995788529E-3</c:v>
                </c:pt>
                <c:pt idx="71">
                  <c:v>1.6961561016141543E-3</c:v>
                </c:pt>
                <c:pt idx="72">
                  <c:v>3.0661468438458614E-4</c:v>
                </c:pt>
                <c:pt idx="73">
                  <c:v>1.7407948535529984E-3</c:v>
                </c:pt>
                <c:pt idx="74">
                  <c:v>1.1878317739759899E-4</c:v>
                </c:pt>
                <c:pt idx="75">
                  <c:v>1.2861195440572648E-4</c:v>
                </c:pt>
                <c:pt idx="76">
                  <c:v>8.267678604178241E-5</c:v>
                </c:pt>
                <c:pt idx="77">
                  <c:v>7.4892500383369546E-5</c:v>
                </c:pt>
                <c:pt idx="78">
                  <c:v>1.1051968271597017E-4</c:v>
                </c:pt>
                <c:pt idx="79">
                  <c:v>1.729627195261001E-3</c:v>
                </c:pt>
                <c:pt idx="80">
                  <c:v>5.5682964964596095E-4</c:v>
                </c:pt>
                <c:pt idx="81">
                  <c:v>8.9323130791326246E-4</c:v>
                </c:pt>
                <c:pt idx="82">
                  <c:v>3.0764940362293201E-4</c:v>
                </c:pt>
                <c:pt idx="83">
                  <c:v>3.6385569779089929E-4</c:v>
                </c:pt>
                <c:pt idx="84">
                  <c:v>0</c:v>
                </c:pt>
                <c:pt idx="85">
                  <c:v>5.4013006370201966E-6</c:v>
                </c:pt>
                <c:pt idx="86">
                  <c:v>2.768596699351762E-4</c:v>
                </c:pt>
                <c:pt idx="87">
                  <c:v>3.9264337891966005E-4</c:v>
                </c:pt>
                <c:pt idx="88">
                  <c:v>5.3507588526230821E-4</c:v>
                </c:pt>
                <c:pt idx="89">
                  <c:v>1.7089673506646642E-3</c:v>
                </c:pt>
                <c:pt idx="90">
                  <c:v>1.348851115114984E-3</c:v>
                </c:pt>
                <c:pt idx="91">
                  <c:v>0</c:v>
                </c:pt>
                <c:pt idx="92">
                  <c:v>0</c:v>
                </c:pt>
                <c:pt idx="93">
                  <c:v>0</c:v>
                </c:pt>
                <c:pt idx="94">
                  <c:v>1.4011578631266199E-6</c:v>
                </c:pt>
                <c:pt idx="95">
                  <c:v>9.0360214402103339E-5</c:v>
                </c:pt>
                <c:pt idx="96">
                  <c:v>3.7301350917597532E-5</c:v>
                </c:pt>
                <c:pt idx="97">
                  <c:v>7.2228136795007722E-5</c:v>
                </c:pt>
                <c:pt idx="98">
                  <c:v>8.7373699204656833E-4</c:v>
                </c:pt>
                <c:pt idx="99">
                  <c:v>1.3522411611702091E-5</c:v>
                </c:pt>
                <c:pt idx="100">
                  <c:v>1.8820829462891531E-3</c:v>
                </c:pt>
                <c:pt idx="101">
                  <c:v>3.4327476119180394E-4</c:v>
                </c:pt>
                <c:pt idx="102">
                  <c:v>8.8372160387712999E-5</c:v>
                </c:pt>
                <c:pt idx="103">
                  <c:v>8.6356291760486144E-5</c:v>
                </c:pt>
                <c:pt idx="104">
                  <c:v>2.4513224230333583E-4</c:v>
                </c:pt>
                <c:pt idx="105">
                  <c:v>4.9745900662796121E-4</c:v>
                </c:pt>
                <c:pt idx="106">
                  <c:v>4.9112212355917231E-4</c:v>
                </c:pt>
                <c:pt idx="107">
                  <c:v>5.1449116879548915E-4</c:v>
                </c:pt>
                <c:pt idx="108">
                  <c:v>4.2957677926538798E-4</c:v>
                </c:pt>
                <c:pt idx="109">
                  <c:v>1.1411948536180847E-3</c:v>
                </c:pt>
                <c:pt idx="110">
                  <c:v>5.4034835758008095E-4</c:v>
                </c:pt>
                <c:pt idx="111">
                  <c:v>6.7524417263425105E-4</c:v>
                </c:pt>
                <c:pt idx="112">
                  <c:v>4.9112212355917231E-4</c:v>
                </c:pt>
                <c:pt idx="113">
                  <c:v>4.0926843629930952E-4</c:v>
                </c:pt>
                <c:pt idx="114">
                  <c:v>4.4513335927771024E-4</c:v>
                </c:pt>
                <c:pt idx="115">
                  <c:v>6.3467128103158522E-4</c:v>
                </c:pt>
                <c:pt idx="116">
                  <c:v>5.2631623732284007E-4</c:v>
                </c:pt>
                <c:pt idx="117">
                  <c:v>2.3562051538626849E-3</c:v>
                </c:pt>
                <c:pt idx="118">
                  <c:v>2.0822372652125817E-3</c:v>
                </c:pt>
                <c:pt idx="119">
                  <c:v>6.1357941058844869E-6</c:v>
                </c:pt>
                <c:pt idx="120">
                  <c:v>0</c:v>
                </c:pt>
                <c:pt idx="121">
                  <c:v>1.3866641819182237E-3</c:v>
                </c:pt>
                <c:pt idx="122">
                  <c:v>1.6766408531006861E-3</c:v>
                </c:pt>
                <c:pt idx="123">
                  <c:v>4.2365800170295441E-7</c:v>
                </c:pt>
                <c:pt idx="124">
                  <c:v>7.9525288742011415E-6</c:v>
                </c:pt>
                <c:pt idx="125">
                  <c:v>0</c:v>
                </c:pt>
                <c:pt idx="126">
                  <c:v>0</c:v>
                </c:pt>
                <c:pt idx="127">
                  <c:v>0</c:v>
                </c:pt>
                <c:pt idx="128">
                  <c:v>9.498359219351571E-5</c:v>
                </c:pt>
                <c:pt idx="129">
                  <c:v>5.3727456914710029E-5</c:v>
                </c:pt>
                <c:pt idx="130">
                  <c:v>5.9022431176062847E-4</c:v>
                </c:pt>
                <c:pt idx="131">
                  <c:v>5.7349717188438417E-9</c:v>
                </c:pt>
                <c:pt idx="132">
                  <c:v>4.8665927283978048E-6</c:v>
                </c:pt>
                <c:pt idx="133">
                  <c:v>3.7444933754994789E-6</c:v>
                </c:pt>
                <c:pt idx="134">
                  <c:v>0</c:v>
                </c:pt>
                <c:pt idx="135">
                  <c:v>2.9000581526601553E-4</c:v>
                </c:pt>
                <c:pt idx="136">
                  <c:v>6.2868532609588318E-5</c:v>
                </c:pt>
                <c:pt idx="137">
                  <c:v>1.3101568959752005E-5</c:v>
                </c:pt>
                <c:pt idx="138">
                  <c:v>3.503546359148232E-5</c:v>
                </c:pt>
                <c:pt idx="139">
                  <c:v>4.7288569553484642E-5</c:v>
                </c:pt>
                <c:pt idx="140">
                  <c:v>4.8290338772500294E-5</c:v>
                </c:pt>
                <c:pt idx="141">
                  <c:v>4.8322595381613501E-4</c:v>
                </c:pt>
                <c:pt idx="142">
                  <c:v>5.8026472265439904E-3</c:v>
                </c:pt>
                <c:pt idx="143">
                  <c:v>7.5415975828519496E-3</c:v>
                </c:pt>
                <c:pt idx="144">
                  <c:v>9.3828443502004411E-3</c:v>
                </c:pt>
                <c:pt idx="145">
                  <c:v>6.9693111938376852E-3</c:v>
                </c:pt>
                <c:pt idx="146">
                  <c:v>5.4108301267087495E-3</c:v>
                </c:pt>
                <c:pt idx="147">
                  <c:v>2.2227444633450512E-3</c:v>
                </c:pt>
                <c:pt idx="148">
                  <c:v>3.0735238161719719E-3</c:v>
                </c:pt>
                <c:pt idx="149">
                  <c:v>9.1707498462264316E-3</c:v>
                </c:pt>
                <c:pt idx="150">
                  <c:v>2.0958436107421884E-2</c:v>
                </c:pt>
                <c:pt idx="151">
                  <c:v>2.2439487705155442E-2</c:v>
                </c:pt>
                <c:pt idx="152">
                  <c:v>4.5057010464675737E-3</c:v>
                </c:pt>
                <c:pt idx="153">
                  <c:v>9.406057456342116E-6</c:v>
                </c:pt>
                <c:pt idx="154">
                  <c:v>0</c:v>
                </c:pt>
                <c:pt idx="155">
                  <c:v>5.2499703741918662E-5</c:v>
                </c:pt>
                <c:pt idx="156">
                  <c:v>5.4422026638634132E-3</c:v>
                </c:pt>
                <c:pt idx="157">
                  <c:v>8.5782715341719672E-3</c:v>
                </c:pt>
                <c:pt idx="158">
                  <c:v>2.8071455969149957E-2</c:v>
                </c:pt>
                <c:pt idx="159">
                  <c:v>3.6793636034976651E-2</c:v>
                </c:pt>
                <c:pt idx="160">
                  <c:v>1.1602874868519823E-2</c:v>
                </c:pt>
                <c:pt idx="161">
                  <c:v>6.7572345986162624E-4</c:v>
                </c:pt>
                <c:pt idx="162">
                  <c:v>3.0126593694295301E-4</c:v>
                </c:pt>
                <c:pt idx="163">
                  <c:v>1.627973387801565E-5</c:v>
                </c:pt>
                <c:pt idx="164">
                  <c:v>2.7736166243694786E-4</c:v>
                </c:pt>
                <c:pt idx="165">
                  <c:v>2.1371585868308341E-4</c:v>
                </c:pt>
                <c:pt idx="166">
                  <c:v>4.5926719707880013E-4</c:v>
                </c:pt>
                <c:pt idx="167">
                  <c:v>8.2329429231993364E-5</c:v>
                </c:pt>
                <c:pt idx="168">
                  <c:v>0</c:v>
                </c:pt>
                <c:pt idx="169">
                  <c:v>2.3994183221724967E-5</c:v>
                </c:pt>
                <c:pt idx="170">
                  <c:v>2.3080838142795195E-3</c:v>
                </c:pt>
                <c:pt idx="171">
                  <c:v>3.5504865291697942E-3</c:v>
                </c:pt>
                <c:pt idx="172">
                  <c:v>8.0522181670982778E-3</c:v>
                </c:pt>
                <c:pt idx="173">
                  <c:v>7.1868351780142829E-3</c:v>
                </c:pt>
                <c:pt idx="174">
                  <c:v>3.1091134083717606E-3</c:v>
                </c:pt>
                <c:pt idx="175">
                  <c:v>1.3665473088033965E-5</c:v>
                </c:pt>
                <c:pt idx="176">
                  <c:v>7.1415387030234528E-5</c:v>
                </c:pt>
                <c:pt idx="177">
                  <c:v>1.37853525052756E-3</c:v>
                </c:pt>
                <c:pt idx="178">
                  <c:v>4.6041181922972164E-4</c:v>
                </c:pt>
                <c:pt idx="179">
                  <c:v>9.0686847109544869E-5</c:v>
                </c:pt>
                <c:pt idx="180">
                  <c:v>3.2111162409963982E-4</c:v>
                </c:pt>
                <c:pt idx="181">
                  <c:v>1.0870263513101422E-4</c:v>
                </c:pt>
                <c:pt idx="182">
                  <c:v>7.0325374844103152E-4</c:v>
                </c:pt>
                <c:pt idx="183">
                  <c:v>7.3120978046639922E-4</c:v>
                </c:pt>
                <c:pt idx="184">
                  <c:v>2.9221717865191644E-3</c:v>
                </c:pt>
                <c:pt idx="185">
                  <c:v>7.4087349716804264E-3</c:v>
                </c:pt>
                <c:pt idx="186">
                  <c:v>9.4091292114669399E-3</c:v>
                </c:pt>
                <c:pt idx="187">
                  <c:v>9.0028164231831971E-3</c:v>
                </c:pt>
                <c:pt idx="188">
                  <c:v>4.8860845938674888E-4</c:v>
                </c:pt>
                <c:pt idx="189">
                  <c:v>5.9131744950634702E-4</c:v>
                </c:pt>
                <c:pt idx="190">
                  <c:v>1.4430619980735455E-4</c:v>
                </c:pt>
                <c:pt idx="191">
                  <c:v>1.6079926941970052E-2</c:v>
                </c:pt>
                <c:pt idx="192">
                  <c:v>2.2332352203182675E-2</c:v>
                </c:pt>
                <c:pt idx="193">
                  <c:v>7.9591898874442537E-3</c:v>
                </c:pt>
                <c:pt idx="194">
                  <c:v>1.7008141759844633E-3</c:v>
                </c:pt>
                <c:pt idx="195">
                  <c:v>4.5465474180170738E-4</c:v>
                </c:pt>
                <c:pt idx="196">
                  <c:v>1.2047293467844962E-4</c:v>
                </c:pt>
                <c:pt idx="197">
                  <c:v>4.0620072172273985E-4</c:v>
                </c:pt>
                <c:pt idx="198">
                  <c:v>1.822884378490772E-2</c:v>
                </c:pt>
                <c:pt idx="199">
                  <c:v>2.4729729083967693E-2</c:v>
                </c:pt>
                <c:pt idx="200">
                  <c:v>2.8202727699166652E-2</c:v>
                </c:pt>
                <c:pt idx="201">
                  <c:v>4.6414036521295422E-2</c:v>
                </c:pt>
                <c:pt idx="202">
                  <c:v>5.3896953534635514E-2</c:v>
                </c:pt>
                <c:pt idx="203">
                  <c:v>3.1418160966192439E-2</c:v>
                </c:pt>
                <c:pt idx="204">
                  <c:v>1.1018676082999734E-2</c:v>
                </c:pt>
                <c:pt idx="205">
                  <c:v>8.7787967493572847E-3</c:v>
                </c:pt>
                <c:pt idx="206">
                  <c:v>1.0593055313294061E-2</c:v>
                </c:pt>
                <c:pt idx="207">
                  <c:v>7.4935608601696844E-3</c:v>
                </c:pt>
                <c:pt idx="208">
                  <c:v>1.0367819460511029E-2</c:v>
                </c:pt>
                <c:pt idx="209">
                  <c:v>1.560265498365632E-2</c:v>
                </c:pt>
                <c:pt idx="210">
                  <c:v>8.6299106272033146E-3</c:v>
                </c:pt>
                <c:pt idx="211">
                  <c:v>5.119289450534404E-3</c:v>
                </c:pt>
                <c:pt idx="212">
                  <c:v>1.4836885220890043E-2</c:v>
                </c:pt>
                <c:pt idx="213">
                  <c:v>1.1304320686886065E-2</c:v>
                </c:pt>
                <c:pt idx="214">
                  <c:v>6.2940289618456519E-3</c:v>
                </c:pt>
                <c:pt idx="215">
                  <c:v>5.1317916888814841E-3</c:v>
                </c:pt>
                <c:pt idx="216">
                  <c:v>2.0768794721564617E-3</c:v>
                </c:pt>
                <c:pt idx="217">
                  <c:v>1.9040328988416963E-3</c:v>
                </c:pt>
                <c:pt idx="218">
                  <c:v>1.9784984305805976E-3</c:v>
                </c:pt>
                <c:pt idx="219">
                  <c:v>1.228523481158642E-2</c:v>
                </c:pt>
                <c:pt idx="220">
                  <c:v>7.4294720559185939E-3</c:v>
                </c:pt>
                <c:pt idx="221">
                  <c:v>6.4602710635248495E-3</c:v>
                </c:pt>
                <c:pt idx="222">
                  <c:v>4.8045213047210309E-4</c:v>
                </c:pt>
                <c:pt idx="223">
                  <c:v>3.360910834806736E-4</c:v>
                </c:pt>
                <c:pt idx="224">
                  <c:v>5.2050081959161359E-5</c:v>
                </c:pt>
                <c:pt idx="225">
                  <c:v>4.9690923138455096E-5</c:v>
                </c:pt>
                <c:pt idx="226">
                  <c:v>5.6330716986212851E-5</c:v>
                </c:pt>
                <c:pt idx="227">
                  <c:v>3.0987094919043921E-4</c:v>
                </c:pt>
                <c:pt idx="228">
                  <c:v>5.0082620142768925E-3</c:v>
                </c:pt>
                <c:pt idx="229">
                  <c:v>2.9940375773737553E-3</c:v>
                </c:pt>
                <c:pt idx="230">
                  <c:v>3.7781461895456504E-4</c:v>
                </c:pt>
                <c:pt idx="231">
                  <c:v>4.181467460172522E-4</c:v>
                </c:pt>
                <c:pt idx="232">
                  <c:v>1.7509222401113054E-3</c:v>
                </c:pt>
                <c:pt idx="233">
                  <c:v>3.3783509098717912E-3</c:v>
                </c:pt>
                <c:pt idx="234">
                  <c:v>3.1011468548849002E-3</c:v>
                </c:pt>
                <c:pt idx="235">
                  <c:v>4.3863689540723332E-3</c:v>
                </c:pt>
                <c:pt idx="236">
                  <c:v>8.2720646584127071E-3</c:v>
                </c:pt>
                <c:pt idx="237">
                  <c:v>3.1429343092254057E-3</c:v>
                </c:pt>
                <c:pt idx="238">
                  <c:v>5.4468073508606336E-3</c:v>
                </c:pt>
                <c:pt idx="239">
                  <c:v>5.9742507447387043E-3</c:v>
                </c:pt>
                <c:pt idx="240">
                  <c:v>7.6746955624764149E-4</c:v>
                </c:pt>
                <c:pt idx="241">
                  <c:v>9.8445458342294673E-4</c:v>
                </c:pt>
                <c:pt idx="242">
                  <c:v>1.5074343184719738E-3</c:v>
                </c:pt>
                <c:pt idx="243">
                  <c:v>1.0902840759269791E-3</c:v>
                </c:pt>
                <c:pt idx="244">
                  <c:v>1.125462131769835E-4</c:v>
                </c:pt>
                <c:pt idx="245">
                  <c:v>0</c:v>
                </c:pt>
                <c:pt idx="246">
                  <c:v>5.8834402307844549E-4</c:v>
                </c:pt>
                <c:pt idx="247">
                  <c:v>2.0468635425619004E-5</c:v>
                </c:pt>
                <c:pt idx="248">
                  <c:v>1.0570264535683381E-4</c:v>
                </c:pt>
                <c:pt idx="249">
                  <c:v>9.8091660116543235E-5</c:v>
                </c:pt>
                <c:pt idx="250">
                  <c:v>2.2000675770590951E-4</c:v>
                </c:pt>
                <c:pt idx="251">
                  <c:v>4.6914698926717294E-4</c:v>
                </c:pt>
                <c:pt idx="252">
                  <c:v>0</c:v>
                </c:pt>
                <c:pt idx="253">
                  <c:v>5.001416699897176E-7</c:v>
                </c:pt>
                <c:pt idx="254">
                  <c:v>4.4892581787122173E-4</c:v>
                </c:pt>
                <c:pt idx="255">
                  <c:v>3.9633213097685785E-3</c:v>
                </c:pt>
                <c:pt idx="256">
                  <c:v>4.1263356129560749E-3</c:v>
                </c:pt>
                <c:pt idx="257">
                  <c:v>6.4388795408094001E-4</c:v>
                </c:pt>
                <c:pt idx="258">
                  <c:v>6.720524001921821E-5</c:v>
                </c:pt>
                <c:pt idx="259">
                  <c:v>4.2089040862365313E-4</c:v>
                </c:pt>
                <c:pt idx="260">
                  <c:v>2.7671530505618102E-4</c:v>
                </c:pt>
                <c:pt idx="261">
                  <c:v>0</c:v>
                </c:pt>
                <c:pt idx="262">
                  <c:v>4.3683018901900812E-5</c:v>
                </c:pt>
                <c:pt idx="263">
                  <c:v>1.0321888906192503E-3</c:v>
                </c:pt>
                <c:pt idx="264">
                  <c:v>1.7776576094743716E-3</c:v>
                </c:pt>
                <c:pt idx="265">
                  <c:v>1.9510750470876428E-3</c:v>
                </c:pt>
                <c:pt idx="266">
                  <c:v>2.9427882278068081E-3</c:v>
                </c:pt>
                <c:pt idx="267">
                  <c:v>1.7842680246260986E-3</c:v>
                </c:pt>
                <c:pt idx="268">
                  <c:v>6.2698411711923181E-3</c:v>
                </c:pt>
                <c:pt idx="269">
                  <c:v>3.5677579178621617E-3</c:v>
                </c:pt>
                <c:pt idx="270">
                  <c:v>6.2102121416303326E-4</c:v>
                </c:pt>
                <c:pt idx="271">
                  <c:v>7.1303098890784854E-4</c:v>
                </c:pt>
                <c:pt idx="272">
                  <c:v>1.5489817121099375E-4</c:v>
                </c:pt>
                <c:pt idx="273">
                  <c:v>1.2164722227398957E-4</c:v>
                </c:pt>
                <c:pt idx="274">
                  <c:v>7.1010419822724408E-6</c:v>
                </c:pt>
                <c:pt idx="275">
                  <c:v>2.0463421814965476E-4</c:v>
                </c:pt>
                <c:pt idx="276">
                  <c:v>6.8069362096565575E-4</c:v>
                </c:pt>
                <c:pt idx="277">
                  <c:v>4.91581025568892E-4</c:v>
                </c:pt>
                <c:pt idx="278">
                  <c:v>6.4877607902133721E-4</c:v>
                </c:pt>
                <c:pt idx="279">
                  <c:v>2.6682907927226287E-3</c:v>
                </c:pt>
                <c:pt idx="280">
                  <c:v>5.3516232692694314E-4</c:v>
                </c:pt>
                <c:pt idx="281">
                  <c:v>1.6493021386447446E-3</c:v>
                </c:pt>
                <c:pt idx="282">
                  <c:v>3.1580688995914317E-3</c:v>
                </c:pt>
                <c:pt idx="283">
                  <c:v>2.6796716616223006E-3</c:v>
                </c:pt>
                <c:pt idx="284">
                  <c:v>1.7875327615492621E-3</c:v>
                </c:pt>
                <c:pt idx="285">
                  <c:v>1.3469406656951715E-3</c:v>
                </c:pt>
                <c:pt idx="286">
                  <c:v>8.539761564032675E-4</c:v>
                </c:pt>
                <c:pt idx="287">
                  <c:v>0</c:v>
                </c:pt>
                <c:pt idx="288">
                  <c:v>3.8672686927786136E-5</c:v>
                </c:pt>
                <c:pt idx="289">
                  <c:v>1.6893568755526125E-4</c:v>
                </c:pt>
                <c:pt idx="290">
                  <c:v>1.2342989913071221E-3</c:v>
                </c:pt>
                <c:pt idx="291">
                  <c:v>2.3282321515346411E-3</c:v>
                </c:pt>
                <c:pt idx="292">
                  <c:v>1.575592815063078E-3</c:v>
                </c:pt>
                <c:pt idx="293">
                  <c:v>2.4053514110961737E-4</c:v>
                </c:pt>
                <c:pt idx="294">
                  <c:v>5.7827930412019464E-4</c:v>
                </c:pt>
                <c:pt idx="295">
                  <c:v>2.4948691060166698E-4</c:v>
                </c:pt>
                <c:pt idx="296">
                  <c:v>6.8528728117634341E-4</c:v>
                </c:pt>
                <c:pt idx="297">
                  <c:v>2.9420144237136161E-4</c:v>
                </c:pt>
                <c:pt idx="298">
                  <c:v>2.6569852865649497E-4</c:v>
                </c:pt>
                <c:pt idx="299">
                  <c:v>3.7546729503004221E-4</c:v>
                </c:pt>
                <c:pt idx="300">
                  <c:v>2.5856844686288251E-4</c:v>
                </c:pt>
                <c:pt idx="301">
                  <c:v>3.2842879631155269E-4</c:v>
                </c:pt>
                <c:pt idx="302">
                  <c:v>4.3112480454062316E-4</c:v>
                </c:pt>
                <c:pt idx="303">
                  <c:v>1.4233322876858459E-3</c:v>
                </c:pt>
                <c:pt idx="304">
                  <c:v>2.0529060912412435E-3</c:v>
                </c:pt>
                <c:pt idx="305">
                  <c:v>6.7243161216306365E-4</c:v>
                </c:pt>
                <c:pt idx="306">
                  <c:v>2.8652646006029964E-4</c:v>
                </c:pt>
                <c:pt idx="307">
                  <c:v>6.1771901744732275E-4</c:v>
                </c:pt>
                <c:pt idx="308">
                  <c:v>5.9755994015425545E-4</c:v>
                </c:pt>
                <c:pt idx="309">
                  <c:v>7.1872208809304337E-4</c:v>
                </c:pt>
                <c:pt idx="310">
                  <c:v>1.630651098233199E-3</c:v>
                </c:pt>
                <c:pt idx="311">
                  <c:v>9.6930484751796817E-5</c:v>
                </c:pt>
                <c:pt idx="312">
                  <c:v>2.0671098174931469E-4</c:v>
                </c:pt>
                <c:pt idx="313">
                  <c:v>5.2662055577668422E-5</c:v>
                </c:pt>
                <c:pt idx="314">
                  <c:v>5.1368663046749592E-5</c:v>
                </c:pt>
                <c:pt idx="315">
                  <c:v>8.2904099466274807E-5</c:v>
                </c:pt>
                <c:pt idx="316">
                  <c:v>2.7640999601631226E-4</c:v>
                </c:pt>
                <c:pt idx="317">
                  <c:v>2.3903150190868008E-3</c:v>
                </c:pt>
                <c:pt idx="318">
                  <c:v>2.2351711304057081E-3</c:v>
                </c:pt>
                <c:pt idx="319">
                  <c:v>2.7094682806847212E-3</c:v>
                </c:pt>
                <c:pt idx="320">
                  <c:v>3.2537540352344822E-3</c:v>
                </c:pt>
                <c:pt idx="321">
                  <c:v>2.6406538076011988E-3</c:v>
                </c:pt>
                <c:pt idx="322">
                  <c:v>5.7983827797780229E-4</c:v>
                </c:pt>
                <c:pt idx="323">
                  <c:v>6.2628758655634018E-4</c:v>
                </c:pt>
                <c:pt idx="324">
                  <c:v>6.4675689975134468E-4</c:v>
                </c:pt>
                <c:pt idx="325">
                  <c:v>7.9462063285616505E-4</c:v>
                </c:pt>
                <c:pt idx="326">
                  <c:v>1.5389921212812052E-3</c:v>
                </c:pt>
                <c:pt idx="327">
                  <c:v>7.7695671141769925E-4</c:v>
                </c:pt>
                <c:pt idx="328">
                  <c:v>3.3984399683737842E-4</c:v>
                </c:pt>
                <c:pt idx="329">
                  <c:v>2.0159533483999956E-4</c:v>
                </c:pt>
                <c:pt idx="330">
                  <c:v>3.8780371449028756E-4</c:v>
                </c:pt>
                <c:pt idx="331">
                  <c:v>4.477896417695587E-4</c:v>
                </c:pt>
                <c:pt idx="332">
                  <c:v>1.7296733096472303E-3</c:v>
                </c:pt>
                <c:pt idx="333">
                  <c:v>3.0122751263243677E-4</c:v>
                </c:pt>
                <c:pt idx="334">
                  <c:v>2.2313732235890646E-4</c:v>
                </c:pt>
                <c:pt idx="335">
                  <c:v>2.117792108697366E-4</c:v>
                </c:pt>
                <c:pt idx="336">
                  <c:v>0</c:v>
                </c:pt>
                <c:pt idx="337">
                  <c:v>0</c:v>
                </c:pt>
                <c:pt idx="338">
                  <c:v>8.997007991690249E-5</c:v>
                </c:pt>
                <c:pt idx="339">
                  <c:v>4.5049219505595702E-5</c:v>
                </c:pt>
                <c:pt idx="340">
                  <c:v>1.5179427417648928E-6</c:v>
                </c:pt>
                <c:pt idx="341">
                  <c:v>1.3205424083969623E-5</c:v>
                </c:pt>
                <c:pt idx="342">
                  <c:v>5.9276146324904484E-5</c:v>
                </c:pt>
                <c:pt idx="343">
                  <c:v>0</c:v>
                </c:pt>
                <c:pt idx="344">
                  <c:v>4.6828963706325813E-5</c:v>
                </c:pt>
                <c:pt idx="345">
                  <c:v>8.2880940607751852E-4</c:v>
                </c:pt>
                <c:pt idx="346">
                  <c:v>1.4112566790985431E-3</c:v>
                </c:pt>
                <c:pt idx="347">
                  <c:v>4.2830379802017706E-4</c:v>
                </c:pt>
                <c:pt idx="348">
                  <c:v>6.1487989362985537E-4</c:v>
                </c:pt>
                <c:pt idx="349">
                  <c:v>3.2245058358767006E-4</c:v>
                </c:pt>
                <c:pt idx="350">
                  <c:v>2.8192119956590788E-4</c:v>
                </c:pt>
                <c:pt idx="351">
                  <c:v>4.1377820951458321E-7</c:v>
                </c:pt>
                <c:pt idx="352">
                  <c:v>2.1232239089567084E-4</c:v>
                </c:pt>
                <c:pt idx="353">
                  <c:v>5.0591975826866549E-4</c:v>
                </c:pt>
                <c:pt idx="354">
                  <c:v>1.5490488894832092E-3</c:v>
                </c:pt>
                <c:pt idx="355">
                  <c:v>1.4999684280161704E-3</c:v>
                </c:pt>
                <c:pt idx="356">
                  <c:v>8.907662345921319E-6</c:v>
                </c:pt>
                <c:pt idx="357">
                  <c:v>6.3361010271917382E-5</c:v>
                </c:pt>
                <c:pt idx="358">
                  <c:v>0</c:v>
                </c:pt>
                <c:pt idx="359">
                  <c:v>0</c:v>
                </c:pt>
                <c:pt idx="360">
                  <c:v>9.7031811274847539E-6</c:v>
                </c:pt>
                <c:pt idx="361">
                  <c:v>5.4479051026517807E-5</c:v>
                </c:pt>
                <c:pt idx="362">
                  <c:v>1.6479701914630428E-4</c:v>
                </c:pt>
                <c:pt idx="363">
                  <c:v>1.4993197245106107E-4</c:v>
                </c:pt>
                <c:pt idx="364">
                  <c:v>1.4807957658587458E-4</c:v>
                </c:pt>
              </c:numCache>
            </c:numRef>
          </c:val>
        </c:ser>
        <c:marker val="1"/>
        <c:axId val="51809664"/>
        <c:axId val="51808128"/>
      </c:lineChart>
      <c:dateAx>
        <c:axId val="51615616"/>
        <c:scaling>
          <c:orientation val="minMax"/>
        </c:scaling>
        <c:axPos val="b"/>
        <c:numFmt formatCode="m/d/yyyy" sourceLinked="1"/>
        <c:tickLblPos val="nextTo"/>
        <c:crossAx val="51806208"/>
        <c:crosses val="autoZero"/>
        <c:auto val="1"/>
        <c:lblOffset val="100"/>
      </c:dateAx>
      <c:valAx>
        <c:axId val="51806208"/>
        <c:scaling>
          <c:orientation val="minMax"/>
          <c:min val="0"/>
        </c:scaling>
        <c:axPos val="l"/>
        <c:majorGridlines/>
        <c:title>
          <c:tx>
            <c:rich>
              <a:bodyPr rot="-5400000" vert="horz"/>
              <a:lstStyle/>
              <a:p>
                <a:pPr>
                  <a:defRPr/>
                </a:pPr>
                <a:r>
                  <a:rPr lang="en-US" dirty="0"/>
                  <a:t>All Oil and EPA Oil Heat Input Distribution (Fraction of the Annual Value)</a:t>
                </a:r>
              </a:p>
            </c:rich>
          </c:tx>
          <c:layout/>
        </c:title>
        <c:numFmt formatCode="General" sourceLinked="1"/>
        <c:tickLblPos val="nextTo"/>
        <c:crossAx val="51615616"/>
        <c:crosses val="autoZero"/>
        <c:crossBetween val="between"/>
      </c:valAx>
      <c:valAx>
        <c:axId val="51808128"/>
        <c:scaling>
          <c:orientation val="minMax"/>
        </c:scaling>
        <c:delete val="1"/>
        <c:axPos val="r"/>
        <c:numFmt formatCode="General" sourceLinked="1"/>
        <c:tickLblPos val="none"/>
        <c:crossAx val="51809664"/>
        <c:crosses val="max"/>
        <c:crossBetween val="between"/>
      </c:valAx>
      <c:dateAx>
        <c:axId val="51809664"/>
        <c:scaling>
          <c:orientation val="minMax"/>
        </c:scaling>
        <c:delete val="1"/>
        <c:axPos val="b"/>
        <c:numFmt formatCode="m/d/yyyy" sourceLinked="1"/>
        <c:tickLblPos val="none"/>
        <c:crossAx val="51808128"/>
        <c:crosses val="autoZero"/>
        <c:auto val="1"/>
        <c:lblOffset val="100"/>
      </c:dateAx>
    </c:plotArea>
    <c:legend>
      <c:legendPos val="b"/>
      <c:layout/>
    </c:legend>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en-US" dirty="0"/>
              <a:t>Compare</a:t>
            </a:r>
            <a:r>
              <a:rPr lang="en-US" baseline="0" dirty="0"/>
              <a:t> MDE Temporal Profile to EPA Average Temporal Profile for </a:t>
            </a:r>
          </a:p>
          <a:p>
            <a:pPr>
              <a:defRPr/>
            </a:pPr>
            <a:r>
              <a:rPr lang="en-US" baseline="0" dirty="0"/>
              <a:t>MANEVU+VA Gas</a:t>
            </a:r>
          </a:p>
        </c:rich>
      </c:tx>
      <c:layout/>
    </c:title>
    <c:plotArea>
      <c:layout/>
      <c:lineChart>
        <c:grouping val="standard"/>
        <c:ser>
          <c:idx val="0"/>
          <c:order val="0"/>
          <c:tx>
            <c:v>EPA Profile- MANEVU+VA Gas</c:v>
          </c:tx>
          <c:spPr>
            <a:ln>
              <a:solidFill>
                <a:schemeClr val="accent3">
                  <a:lumMod val="60000"/>
                  <a:lumOff val="40000"/>
                </a:schemeClr>
              </a:solidFill>
            </a:ln>
          </c:spPr>
          <c:marker>
            <c:symbol val="none"/>
          </c:marker>
          <c:cat>
            <c:numRef>
              <c:f>'Compare Domain'!$A$4:$A$368</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'Compare Domain'!$D$4:$D$368</c:f>
              <c:numCache>
                <c:formatCode>General</c:formatCode>
                <c:ptCount val="365"/>
                <c:pt idx="0">
                  <c:v>1.485352733112394E-3</c:v>
                </c:pt>
                <c:pt idx="1">
                  <c:v>1.6002118090489201E-3</c:v>
                </c:pt>
                <c:pt idx="2">
                  <c:v>2.3396354484594389E-3</c:v>
                </c:pt>
                <c:pt idx="3">
                  <c:v>2.4048715205157892E-3</c:v>
                </c:pt>
                <c:pt idx="4">
                  <c:v>2.5038456260763854E-3</c:v>
                </c:pt>
                <c:pt idx="5">
                  <c:v>2.6737168481875714E-3</c:v>
                </c:pt>
                <c:pt idx="6">
                  <c:v>2.5582996426333541E-3</c:v>
                </c:pt>
                <c:pt idx="7">
                  <c:v>2.183393675516088E-3</c:v>
                </c:pt>
                <c:pt idx="8">
                  <c:v>2.0315119675610748E-3</c:v>
                </c:pt>
                <c:pt idx="9">
                  <c:v>2.5496461400631148E-3</c:v>
                </c:pt>
                <c:pt idx="10">
                  <c:v>2.531706113592535E-3</c:v>
                </c:pt>
                <c:pt idx="11">
                  <c:v>2.3762698847788716E-3</c:v>
                </c:pt>
                <c:pt idx="12">
                  <c:v>2.5056442950907648E-3</c:v>
                </c:pt>
                <c:pt idx="13">
                  <c:v>2.4992425555789809E-3</c:v>
                </c:pt>
                <c:pt idx="14">
                  <c:v>2.0317310435084609E-3</c:v>
                </c:pt>
                <c:pt idx="15">
                  <c:v>1.8646906397508439E-3</c:v>
                </c:pt>
                <c:pt idx="16">
                  <c:v>2.4451215358880962E-3</c:v>
                </c:pt>
                <c:pt idx="17">
                  <c:v>2.4809938750869802E-3</c:v>
                </c:pt>
                <c:pt idx="18">
                  <c:v>2.4324541096568267E-3</c:v>
                </c:pt>
                <c:pt idx="19">
                  <c:v>2.6510458242673994E-3</c:v>
                </c:pt>
                <c:pt idx="20">
                  <c:v>2.5339319787597079E-3</c:v>
                </c:pt>
                <c:pt idx="21">
                  <c:v>2.372193818900976E-3</c:v>
                </c:pt>
                <c:pt idx="22">
                  <c:v>2.5112742519081801E-3</c:v>
                </c:pt>
                <c:pt idx="23">
                  <c:v>3.0031771319359679E-3</c:v>
                </c:pt>
                <c:pt idx="24">
                  <c:v>2.8351036022105577E-3</c:v>
                </c:pt>
                <c:pt idx="25">
                  <c:v>2.5751998231831478E-3</c:v>
                </c:pt>
                <c:pt idx="26">
                  <c:v>2.4403518200312216E-3</c:v>
                </c:pt>
                <c:pt idx="27">
                  <c:v>2.4143959452073596E-3</c:v>
                </c:pt>
                <c:pt idx="28">
                  <c:v>1.8374747418803403E-3</c:v>
                </c:pt>
                <c:pt idx="29">
                  <c:v>1.8603613365802685E-3</c:v>
                </c:pt>
                <c:pt idx="30">
                  <c:v>2.527076165821989E-3</c:v>
                </c:pt>
                <c:pt idx="31">
                  <c:v>2.1759787663683753E-3</c:v>
                </c:pt>
                <c:pt idx="32">
                  <c:v>2.0649296092646197E-3</c:v>
                </c:pt>
                <c:pt idx="33">
                  <c:v>2.0050561377794791E-3</c:v>
                </c:pt>
                <c:pt idx="34">
                  <c:v>1.9745706630113335E-3</c:v>
                </c:pt>
                <c:pt idx="35">
                  <c:v>1.7412572518721605E-3</c:v>
                </c:pt>
                <c:pt idx="36">
                  <c:v>1.464049858054043E-3</c:v>
                </c:pt>
                <c:pt idx="37">
                  <c:v>1.9287179487279869E-3</c:v>
                </c:pt>
                <c:pt idx="38">
                  <c:v>2.0999265688741294E-3</c:v>
                </c:pt>
                <c:pt idx="39">
                  <c:v>2.3275213454700475E-3</c:v>
                </c:pt>
                <c:pt idx="40">
                  <c:v>2.2634314770761683E-3</c:v>
                </c:pt>
                <c:pt idx="41">
                  <c:v>2.2580441815568232E-3</c:v>
                </c:pt>
                <c:pt idx="42">
                  <c:v>1.7048817850382281E-3</c:v>
                </c:pt>
                <c:pt idx="43">
                  <c:v>1.6675470952785577E-3</c:v>
                </c:pt>
                <c:pt idx="44">
                  <c:v>2.047438587729399E-3</c:v>
                </c:pt>
                <c:pt idx="45">
                  <c:v>2.2955383789050278E-3</c:v>
                </c:pt>
                <c:pt idx="46">
                  <c:v>2.2036887384933299E-3</c:v>
                </c:pt>
                <c:pt idx="47">
                  <c:v>2.0186224951415747E-3</c:v>
                </c:pt>
                <c:pt idx="48">
                  <c:v>1.7164666525734422E-3</c:v>
                </c:pt>
                <c:pt idx="49">
                  <c:v>1.6450261252586365E-3</c:v>
                </c:pt>
                <c:pt idx="50">
                  <c:v>1.7516564419827265E-3</c:v>
                </c:pt>
                <c:pt idx="51">
                  <c:v>2.045807385581929E-3</c:v>
                </c:pt>
                <c:pt idx="52">
                  <c:v>2.3121568073666632E-3</c:v>
                </c:pt>
                <c:pt idx="53">
                  <c:v>2.1985918741328401E-3</c:v>
                </c:pt>
                <c:pt idx="54">
                  <c:v>2.08430965158751E-3</c:v>
                </c:pt>
                <c:pt idx="55">
                  <c:v>2.1016587242075721E-3</c:v>
                </c:pt>
                <c:pt idx="56">
                  <c:v>1.8112586510445235E-3</c:v>
                </c:pt>
                <c:pt idx="57">
                  <c:v>1.698617541572903E-3</c:v>
                </c:pt>
                <c:pt idx="58">
                  <c:v>1.9238404224356967E-3</c:v>
                </c:pt>
                <c:pt idx="59">
                  <c:v>1.9972940420923064E-3</c:v>
                </c:pt>
                <c:pt idx="60">
                  <c:v>2.1450802531017355E-3</c:v>
                </c:pt>
                <c:pt idx="61">
                  <c:v>2.3444255946522391E-3</c:v>
                </c:pt>
                <c:pt idx="62">
                  <c:v>2.2389929997870812E-3</c:v>
                </c:pt>
                <c:pt idx="63">
                  <c:v>1.7219024733066421E-3</c:v>
                </c:pt>
                <c:pt idx="64">
                  <c:v>1.5653716101916022E-3</c:v>
                </c:pt>
                <c:pt idx="65">
                  <c:v>2.1361700894549384E-3</c:v>
                </c:pt>
                <c:pt idx="66">
                  <c:v>2.2304545319151094E-3</c:v>
                </c:pt>
                <c:pt idx="67">
                  <c:v>2.2024211908577272E-3</c:v>
                </c:pt>
                <c:pt idx="68">
                  <c:v>2.1658125271623659E-3</c:v>
                </c:pt>
                <c:pt idx="69">
                  <c:v>2.1912951724713642E-3</c:v>
                </c:pt>
                <c:pt idx="70">
                  <c:v>1.9197333323449086E-3</c:v>
                </c:pt>
                <c:pt idx="71">
                  <c:v>1.7552106832678521E-3</c:v>
                </c:pt>
                <c:pt idx="72">
                  <c:v>2.1277816912645669E-3</c:v>
                </c:pt>
                <c:pt idx="73">
                  <c:v>2.0422716054365564E-3</c:v>
                </c:pt>
                <c:pt idx="74">
                  <c:v>1.9498580900841177E-3</c:v>
                </c:pt>
                <c:pt idx="75">
                  <c:v>1.9130911034171091E-3</c:v>
                </c:pt>
                <c:pt idx="76">
                  <c:v>1.6835334509300833E-3</c:v>
                </c:pt>
                <c:pt idx="77">
                  <c:v>1.51973126533259E-3</c:v>
                </c:pt>
                <c:pt idx="78">
                  <c:v>1.5924810768914966E-3</c:v>
                </c:pt>
                <c:pt idx="79">
                  <c:v>2.0737786713212699E-3</c:v>
                </c:pt>
                <c:pt idx="80">
                  <c:v>2.0790269114304718E-3</c:v>
                </c:pt>
                <c:pt idx="81">
                  <c:v>2.0907367726928669E-3</c:v>
                </c:pt>
                <c:pt idx="82">
                  <c:v>2.247533802928236E-3</c:v>
                </c:pt>
                <c:pt idx="83">
                  <c:v>2.0423094410207342E-3</c:v>
                </c:pt>
                <c:pt idx="84">
                  <c:v>1.8939382139900216E-3</c:v>
                </c:pt>
                <c:pt idx="85">
                  <c:v>1.8453946738578801E-3</c:v>
                </c:pt>
                <c:pt idx="86">
                  <c:v>2.0326068281939697E-3</c:v>
                </c:pt>
                <c:pt idx="87">
                  <c:v>1.8938196638335983E-3</c:v>
                </c:pt>
                <c:pt idx="88">
                  <c:v>1.809484304960543E-3</c:v>
                </c:pt>
                <c:pt idx="89">
                  <c:v>1.8629271392667443E-3</c:v>
                </c:pt>
                <c:pt idx="90">
                  <c:v>2.1602951891389792E-3</c:v>
                </c:pt>
                <c:pt idx="91">
                  <c:v>1.7326546528092109E-3</c:v>
                </c:pt>
                <c:pt idx="92">
                  <c:v>1.6964274116068637E-3</c:v>
                </c:pt>
                <c:pt idx="93">
                  <c:v>1.8659174939704662E-3</c:v>
                </c:pt>
                <c:pt idx="94">
                  <c:v>1.9188896537848442E-3</c:v>
                </c:pt>
                <c:pt idx="95">
                  <c:v>1.9315800189047363E-3</c:v>
                </c:pt>
                <c:pt idx="96">
                  <c:v>2.0778495986029117E-3</c:v>
                </c:pt>
                <c:pt idx="97">
                  <c:v>2.1310190029015931E-3</c:v>
                </c:pt>
                <c:pt idx="98">
                  <c:v>1.8664079495130485E-3</c:v>
                </c:pt>
                <c:pt idx="99">
                  <c:v>1.8528001520070861E-3</c:v>
                </c:pt>
                <c:pt idx="100">
                  <c:v>2.3130401150967227E-3</c:v>
                </c:pt>
                <c:pt idx="101">
                  <c:v>2.3064375348715747E-3</c:v>
                </c:pt>
                <c:pt idx="102">
                  <c:v>2.295013229923155E-3</c:v>
                </c:pt>
                <c:pt idx="103">
                  <c:v>2.395390869112658E-3</c:v>
                </c:pt>
                <c:pt idx="104">
                  <c:v>2.1658686746648184E-3</c:v>
                </c:pt>
                <c:pt idx="105">
                  <c:v>1.9880423625474428E-3</c:v>
                </c:pt>
                <c:pt idx="106">
                  <c:v>1.6989305035176483E-3</c:v>
                </c:pt>
                <c:pt idx="107">
                  <c:v>2.2631467463434581E-3</c:v>
                </c:pt>
                <c:pt idx="108">
                  <c:v>2.4065507780956299E-3</c:v>
                </c:pt>
                <c:pt idx="109">
                  <c:v>2.4153718200445582E-3</c:v>
                </c:pt>
                <c:pt idx="110">
                  <c:v>2.3032145400212166E-3</c:v>
                </c:pt>
                <c:pt idx="111">
                  <c:v>1.9073788897587406E-3</c:v>
                </c:pt>
                <c:pt idx="112">
                  <c:v>1.550114994390893E-3</c:v>
                </c:pt>
                <c:pt idx="113">
                  <c:v>1.5073541963206113E-3</c:v>
                </c:pt>
                <c:pt idx="114">
                  <c:v>2.0481669459344889E-3</c:v>
                </c:pt>
                <c:pt idx="115">
                  <c:v>2.1734844986600454E-3</c:v>
                </c:pt>
                <c:pt idx="116">
                  <c:v>2.2868210817822954E-3</c:v>
                </c:pt>
                <c:pt idx="117">
                  <c:v>2.3138919237345487E-3</c:v>
                </c:pt>
                <c:pt idx="118">
                  <c:v>1.9405576633272112E-3</c:v>
                </c:pt>
                <c:pt idx="119">
                  <c:v>1.52114764836961E-3</c:v>
                </c:pt>
                <c:pt idx="120">
                  <c:v>1.4887973233598077E-3</c:v>
                </c:pt>
                <c:pt idx="121">
                  <c:v>2.1120058853500681E-3</c:v>
                </c:pt>
                <c:pt idx="122">
                  <c:v>2.3733097163089086E-3</c:v>
                </c:pt>
                <c:pt idx="123">
                  <c:v>2.293070030020676E-3</c:v>
                </c:pt>
                <c:pt idx="124">
                  <c:v>2.1168551213064731E-3</c:v>
                </c:pt>
                <c:pt idx="125">
                  <c:v>1.9249475321340629E-3</c:v>
                </c:pt>
                <c:pt idx="126">
                  <c:v>1.5119161187791333E-3</c:v>
                </c:pt>
                <c:pt idx="127">
                  <c:v>1.4971864994456729E-3</c:v>
                </c:pt>
                <c:pt idx="128">
                  <c:v>1.9939193826831523E-3</c:v>
                </c:pt>
                <c:pt idx="129">
                  <c:v>2.0765536369851197E-3</c:v>
                </c:pt>
                <c:pt idx="130">
                  <c:v>2.2410860575074708E-3</c:v>
                </c:pt>
                <c:pt idx="131">
                  <c:v>2.3910158678482887E-3</c:v>
                </c:pt>
                <c:pt idx="132">
                  <c:v>2.3033217589621844E-3</c:v>
                </c:pt>
                <c:pt idx="133">
                  <c:v>1.9513063613533401E-3</c:v>
                </c:pt>
                <c:pt idx="134">
                  <c:v>1.771575279289454E-3</c:v>
                </c:pt>
                <c:pt idx="135">
                  <c:v>2.3682030431794883E-3</c:v>
                </c:pt>
                <c:pt idx="136">
                  <c:v>2.3542917115940516E-3</c:v>
                </c:pt>
                <c:pt idx="137">
                  <c:v>2.3586992968243135E-3</c:v>
                </c:pt>
                <c:pt idx="138">
                  <c:v>2.4029825057060999E-3</c:v>
                </c:pt>
                <c:pt idx="139">
                  <c:v>2.2734968592280054E-3</c:v>
                </c:pt>
                <c:pt idx="140">
                  <c:v>2.0586090948906581E-3</c:v>
                </c:pt>
                <c:pt idx="141">
                  <c:v>1.9622908020386094E-3</c:v>
                </c:pt>
                <c:pt idx="142">
                  <c:v>2.4960648064791487E-3</c:v>
                </c:pt>
                <c:pt idx="143">
                  <c:v>2.6887389633527938E-3</c:v>
                </c:pt>
                <c:pt idx="144">
                  <c:v>2.6015122203870886E-3</c:v>
                </c:pt>
                <c:pt idx="145">
                  <c:v>2.4953382914824455E-3</c:v>
                </c:pt>
                <c:pt idx="146">
                  <c:v>2.5375081874716592E-3</c:v>
                </c:pt>
                <c:pt idx="147">
                  <c:v>2.0783213863865345E-3</c:v>
                </c:pt>
                <c:pt idx="148">
                  <c:v>2.1623153377063791E-3</c:v>
                </c:pt>
                <c:pt idx="149">
                  <c:v>2.7544189281591695E-3</c:v>
                </c:pt>
                <c:pt idx="150">
                  <c:v>4.1298688537295108E-3</c:v>
                </c:pt>
                <c:pt idx="151">
                  <c:v>5.3370483053974838E-3</c:v>
                </c:pt>
                <c:pt idx="152">
                  <c:v>3.1449915428281398E-3</c:v>
                </c:pt>
                <c:pt idx="153">
                  <c:v>2.8241682674152589E-3</c:v>
                </c:pt>
                <c:pt idx="154">
                  <c:v>2.4366192345214796E-3</c:v>
                </c:pt>
                <c:pt idx="155">
                  <c:v>2.4488340692478371E-3</c:v>
                </c:pt>
                <c:pt idx="156">
                  <c:v>3.2743029429736538E-3</c:v>
                </c:pt>
                <c:pt idx="157">
                  <c:v>3.8642882730204036E-3</c:v>
                </c:pt>
                <c:pt idx="158">
                  <c:v>6.0265601063677265E-3</c:v>
                </c:pt>
                <c:pt idx="159">
                  <c:v>6.2068511867231909E-3</c:v>
                </c:pt>
                <c:pt idx="160">
                  <c:v>4.2353365835122838E-3</c:v>
                </c:pt>
                <c:pt idx="161">
                  <c:v>2.5623754308829612E-3</c:v>
                </c:pt>
                <c:pt idx="162">
                  <c:v>2.3523758752713613E-3</c:v>
                </c:pt>
                <c:pt idx="163">
                  <c:v>2.8537675632651595E-3</c:v>
                </c:pt>
                <c:pt idx="164">
                  <c:v>2.6796893870789981E-3</c:v>
                </c:pt>
                <c:pt idx="165">
                  <c:v>2.6648532363975678E-3</c:v>
                </c:pt>
                <c:pt idx="166">
                  <c:v>3.1596354372158508E-3</c:v>
                </c:pt>
                <c:pt idx="167">
                  <c:v>3.0581701559736878E-3</c:v>
                </c:pt>
                <c:pt idx="168">
                  <c:v>2.6876452395588114E-3</c:v>
                </c:pt>
                <c:pt idx="169">
                  <c:v>2.5985950433805895E-3</c:v>
                </c:pt>
                <c:pt idx="170">
                  <c:v>3.0847391938557227E-3</c:v>
                </c:pt>
                <c:pt idx="171">
                  <c:v>3.8166634356250747E-3</c:v>
                </c:pt>
                <c:pt idx="172">
                  <c:v>3.6019180780830461E-3</c:v>
                </c:pt>
                <c:pt idx="173">
                  <c:v>3.3324099811659386E-3</c:v>
                </c:pt>
                <c:pt idx="174">
                  <c:v>3.0545893002553756E-3</c:v>
                </c:pt>
                <c:pt idx="175">
                  <c:v>2.4595867751554985E-3</c:v>
                </c:pt>
                <c:pt idx="176">
                  <c:v>2.280789750278945E-3</c:v>
                </c:pt>
                <c:pt idx="177">
                  <c:v>3.6158112150525418E-3</c:v>
                </c:pt>
                <c:pt idx="178">
                  <c:v>4.4221073945750798E-3</c:v>
                </c:pt>
                <c:pt idx="179">
                  <c:v>4.2663641514810594E-3</c:v>
                </c:pt>
                <c:pt idx="180">
                  <c:v>3.7215465739114124E-3</c:v>
                </c:pt>
                <c:pt idx="181">
                  <c:v>4.2973560497751159E-3</c:v>
                </c:pt>
                <c:pt idx="182">
                  <c:v>3.7334682242790482E-3</c:v>
                </c:pt>
                <c:pt idx="183">
                  <c:v>3.6951159057936511E-3</c:v>
                </c:pt>
                <c:pt idx="184">
                  <c:v>4.0833407363545324E-3</c:v>
                </c:pt>
                <c:pt idx="185">
                  <c:v>5.1954222026881934E-3</c:v>
                </c:pt>
                <c:pt idx="186">
                  <c:v>5.0211750442933798E-3</c:v>
                </c:pt>
                <c:pt idx="187">
                  <c:v>5.3669058910341925E-3</c:v>
                </c:pt>
                <c:pt idx="188">
                  <c:v>5.2271128850151869E-3</c:v>
                </c:pt>
                <c:pt idx="189">
                  <c:v>4.1286688326662054E-3</c:v>
                </c:pt>
                <c:pt idx="190">
                  <c:v>4.2337407339532139E-3</c:v>
                </c:pt>
                <c:pt idx="191">
                  <c:v>6.5882003827384961E-3</c:v>
                </c:pt>
                <c:pt idx="192">
                  <c:v>6.9160980104719704E-3</c:v>
                </c:pt>
                <c:pt idx="193">
                  <c:v>5.5174820048050953E-3</c:v>
                </c:pt>
                <c:pt idx="194">
                  <c:v>4.7795625727880065E-3</c:v>
                </c:pt>
                <c:pt idx="195">
                  <c:v>4.8449629301980683E-3</c:v>
                </c:pt>
                <c:pt idx="196">
                  <c:v>4.5856992712668184E-3</c:v>
                </c:pt>
                <c:pt idx="197">
                  <c:v>5.1688940461849155E-3</c:v>
                </c:pt>
                <c:pt idx="198">
                  <c:v>7.078804322631636E-3</c:v>
                </c:pt>
                <c:pt idx="199">
                  <c:v>7.0952679626158331E-3</c:v>
                </c:pt>
                <c:pt idx="200">
                  <c:v>7.2642931159116438E-3</c:v>
                </c:pt>
                <c:pt idx="201">
                  <c:v>8.373244858101243E-3</c:v>
                </c:pt>
                <c:pt idx="202">
                  <c:v>8.9675916314396475E-3</c:v>
                </c:pt>
                <c:pt idx="203">
                  <c:v>7.2097625620290888E-3</c:v>
                </c:pt>
                <c:pt idx="204">
                  <c:v>5.5960167600681504E-3</c:v>
                </c:pt>
                <c:pt idx="205">
                  <c:v>5.6632978519250369E-3</c:v>
                </c:pt>
                <c:pt idx="206">
                  <c:v>5.6896559545917798E-3</c:v>
                </c:pt>
                <c:pt idx="207">
                  <c:v>5.3744604482531527E-3</c:v>
                </c:pt>
                <c:pt idx="208">
                  <c:v>5.6748270110270754E-3</c:v>
                </c:pt>
                <c:pt idx="209">
                  <c:v>6.3011790475191584E-3</c:v>
                </c:pt>
                <c:pt idx="210">
                  <c:v>5.1926200607391743E-3</c:v>
                </c:pt>
                <c:pt idx="211">
                  <c:v>5.0791125195535584E-3</c:v>
                </c:pt>
                <c:pt idx="212">
                  <c:v>5.5522613329155321E-3</c:v>
                </c:pt>
                <c:pt idx="213">
                  <c:v>5.0581219542336188E-3</c:v>
                </c:pt>
                <c:pt idx="214">
                  <c:v>4.3142499103278114E-3</c:v>
                </c:pt>
                <c:pt idx="215">
                  <c:v>4.4183219437793743E-3</c:v>
                </c:pt>
                <c:pt idx="216">
                  <c:v>4.5301096441400929E-3</c:v>
                </c:pt>
                <c:pt idx="217">
                  <c:v>3.7121206936390613E-3</c:v>
                </c:pt>
                <c:pt idx="218">
                  <c:v>4.6074824122984744E-3</c:v>
                </c:pt>
                <c:pt idx="219">
                  <c:v>5.4537793358198326E-3</c:v>
                </c:pt>
                <c:pt idx="220">
                  <c:v>4.7411186748437563E-3</c:v>
                </c:pt>
                <c:pt idx="221">
                  <c:v>4.6131981047813188E-3</c:v>
                </c:pt>
                <c:pt idx="222">
                  <c:v>3.9311774941354774E-3</c:v>
                </c:pt>
                <c:pt idx="223">
                  <c:v>3.7100754858591209E-3</c:v>
                </c:pt>
                <c:pt idx="224">
                  <c:v>3.3832993869856356E-3</c:v>
                </c:pt>
                <c:pt idx="225">
                  <c:v>3.1037814926326316E-3</c:v>
                </c:pt>
                <c:pt idx="226">
                  <c:v>3.6727679001663655E-3</c:v>
                </c:pt>
                <c:pt idx="227">
                  <c:v>3.7030084510558852E-3</c:v>
                </c:pt>
                <c:pt idx="228">
                  <c:v>3.9433024096548726E-3</c:v>
                </c:pt>
                <c:pt idx="229">
                  <c:v>4.2991432111572818E-3</c:v>
                </c:pt>
                <c:pt idx="230">
                  <c:v>4.3416314646824239E-3</c:v>
                </c:pt>
                <c:pt idx="231">
                  <c:v>3.6770760628537296E-3</c:v>
                </c:pt>
                <c:pt idx="232">
                  <c:v>3.6296339869303974E-3</c:v>
                </c:pt>
                <c:pt idx="233">
                  <c:v>3.6591135815398608E-3</c:v>
                </c:pt>
                <c:pt idx="234">
                  <c:v>3.2954173900403448E-3</c:v>
                </c:pt>
                <c:pt idx="235">
                  <c:v>3.5951858763637848E-3</c:v>
                </c:pt>
                <c:pt idx="236">
                  <c:v>4.0216687888515778E-3</c:v>
                </c:pt>
                <c:pt idx="237">
                  <c:v>4.1536797220773289E-3</c:v>
                </c:pt>
                <c:pt idx="238">
                  <c:v>3.0642186856562549E-3</c:v>
                </c:pt>
                <c:pt idx="239">
                  <c:v>2.4041582537454851E-3</c:v>
                </c:pt>
                <c:pt idx="240">
                  <c:v>2.8387874293715589E-3</c:v>
                </c:pt>
                <c:pt idx="241">
                  <c:v>3.3030370707781494E-3</c:v>
                </c:pt>
                <c:pt idx="242">
                  <c:v>3.6111814325148002E-3</c:v>
                </c:pt>
                <c:pt idx="243">
                  <c:v>3.2703106981693806E-3</c:v>
                </c:pt>
                <c:pt idx="244">
                  <c:v>3.1544506572461252E-3</c:v>
                </c:pt>
                <c:pt idx="245">
                  <c:v>2.797915241372525E-3</c:v>
                </c:pt>
                <c:pt idx="246">
                  <c:v>3.0283405882377966E-3</c:v>
                </c:pt>
                <c:pt idx="247">
                  <c:v>2.6722026549934478E-3</c:v>
                </c:pt>
                <c:pt idx="248">
                  <c:v>2.5682036641764649E-3</c:v>
                </c:pt>
                <c:pt idx="249">
                  <c:v>2.6654693421209346E-3</c:v>
                </c:pt>
                <c:pt idx="250">
                  <c:v>2.9856897199405197E-3</c:v>
                </c:pt>
                <c:pt idx="251">
                  <c:v>3.3433767307178945E-3</c:v>
                </c:pt>
                <c:pt idx="252">
                  <c:v>2.6864134013370794E-3</c:v>
                </c:pt>
                <c:pt idx="253">
                  <c:v>2.3535663638986999E-3</c:v>
                </c:pt>
                <c:pt idx="254">
                  <c:v>3.1748912360327021E-3</c:v>
                </c:pt>
                <c:pt idx="255">
                  <c:v>3.3744512208898937E-3</c:v>
                </c:pt>
                <c:pt idx="256">
                  <c:v>3.3961326034861621E-3</c:v>
                </c:pt>
                <c:pt idx="257">
                  <c:v>2.5884446716152539E-3</c:v>
                </c:pt>
                <c:pt idx="258">
                  <c:v>2.2876087090686137E-3</c:v>
                </c:pt>
                <c:pt idx="259">
                  <c:v>1.8878804891544502E-3</c:v>
                </c:pt>
                <c:pt idx="260">
                  <c:v>1.8077748239321571E-3</c:v>
                </c:pt>
                <c:pt idx="261">
                  <c:v>2.3634153997449669E-3</c:v>
                </c:pt>
                <c:pt idx="262">
                  <c:v>2.6223700685227736E-3</c:v>
                </c:pt>
                <c:pt idx="263">
                  <c:v>2.707123416069746E-3</c:v>
                </c:pt>
                <c:pt idx="264">
                  <c:v>3.0903818796123926E-3</c:v>
                </c:pt>
                <c:pt idx="265">
                  <c:v>2.8768735979524092E-3</c:v>
                </c:pt>
                <c:pt idx="266">
                  <c:v>2.5505511895238336E-3</c:v>
                </c:pt>
                <c:pt idx="267">
                  <c:v>2.7794931898557501E-3</c:v>
                </c:pt>
                <c:pt idx="268">
                  <c:v>3.3571296396786641E-3</c:v>
                </c:pt>
                <c:pt idx="269">
                  <c:v>3.1298049174220965E-3</c:v>
                </c:pt>
                <c:pt idx="270">
                  <c:v>2.9389145155288786E-3</c:v>
                </c:pt>
                <c:pt idx="271">
                  <c:v>2.9225074389785692E-3</c:v>
                </c:pt>
                <c:pt idx="272">
                  <c:v>2.5208468790447838E-3</c:v>
                </c:pt>
                <c:pt idx="273">
                  <c:v>1.78617229268033E-3</c:v>
                </c:pt>
                <c:pt idx="274">
                  <c:v>1.7503264165911407E-3</c:v>
                </c:pt>
                <c:pt idx="275">
                  <c:v>1.9344586975322126E-3</c:v>
                </c:pt>
                <c:pt idx="276">
                  <c:v>2.0058894607118951E-3</c:v>
                </c:pt>
                <c:pt idx="277">
                  <c:v>2.0777543702105452E-3</c:v>
                </c:pt>
                <c:pt idx="278">
                  <c:v>2.1070198456004351E-3</c:v>
                </c:pt>
                <c:pt idx="279">
                  <c:v>2.066240797576648E-3</c:v>
                </c:pt>
                <c:pt idx="280">
                  <c:v>1.8837525694418474E-3</c:v>
                </c:pt>
                <c:pt idx="281">
                  <c:v>1.9576057502710778E-3</c:v>
                </c:pt>
                <c:pt idx="282">
                  <c:v>2.8156608323225592E-3</c:v>
                </c:pt>
                <c:pt idx="283">
                  <c:v>2.488594804490075E-3</c:v>
                </c:pt>
                <c:pt idx="284">
                  <c:v>2.3985443481045212E-3</c:v>
                </c:pt>
                <c:pt idx="285">
                  <c:v>2.6512087171545189E-3</c:v>
                </c:pt>
                <c:pt idx="286">
                  <c:v>2.6727883064544176E-3</c:v>
                </c:pt>
                <c:pt idx="287">
                  <c:v>1.8592442774604504E-3</c:v>
                </c:pt>
                <c:pt idx="288">
                  <c:v>1.8538053413476069E-3</c:v>
                </c:pt>
                <c:pt idx="289">
                  <c:v>2.3515170895117661E-3</c:v>
                </c:pt>
                <c:pt idx="290">
                  <c:v>2.3562701081545237E-3</c:v>
                </c:pt>
                <c:pt idx="291">
                  <c:v>2.2720799097247788E-3</c:v>
                </c:pt>
                <c:pt idx="292">
                  <c:v>2.3686043300099042E-3</c:v>
                </c:pt>
                <c:pt idx="293">
                  <c:v>2.3199809041512748E-3</c:v>
                </c:pt>
                <c:pt idx="294">
                  <c:v>2.0083539146549126E-3</c:v>
                </c:pt>
                <c:pt idx="295">
                  <c:v>2.1091498603832671E-3</c:v>
                </c:pt>
                <c:pt idx="296">
                  <c:v>2.6495350438679455E-3</c:v>
                </c:pt>
                <c:pt idx="297">
                  <c:v>2.4058519191453341E-3</c:v>
                </c:pt>
                <c:pt idx="298">
                  <c:v>2.3260072602369086E-3</c:v>
                </c:pt>
                <c:pt idx="299">
                  <c:v>2.3732002586178158E-3</c:v>
                </c:pt>
                <c:pt idx="300">
                  <c:v>2.3647520468777859E-3</c:v>
                </c:pt>
                <c:pt idx="301">
                  <c:v>2.0955177453542383E-3</c:v>
                </c:pt>
                <c:pt idx="302">
                  <c:v>1.9009325652337564E-3</c:v>
                </c:pt>
                <c:pt idx="303">
                  <c:v>2.1927740506965518E-3</c:v>
                </c:pt>
                <c:pt idx="304">
                  <c:v>2.0232252518532241E-3</c:v>
                </c:pt>
                <c:pt idx="305">
                  <c:v>2.0733749108218444E-3</c:v>
                </c:pt>
                <c:pt idx="306">
                  <c:v>2.021496200545985E-3</c:v>
                </c:pt>
                <c:pt idx="307">
                  <c:v>1.9525925641164085E-3</c:v>
                </c:pt>
                <c:pt idx="308">
                  <c:v>1.7827394119426956E-3</c:v>
                </c:pt>
                <c:pt idx="309">
                  <c:v>1.7287380942090529E-3</c:v>
                </c:pt>
                <c:pt idx="310">
                  <c:v>1.9718014400411025E-3</c:v>
                </c:pt>
                <c:pt idx="311">
                  <c:v>1.9250329325587591E-3</c:v>
                </c:pt>
                <c:pt idx="312">
                  <c:v>1.8970054481270899E-3</c:v>
                </c:pt>
                <c:pt idx="313">
                  <c:v>1.9127934644477614E-3</c:v>
                </c:pt>
                <c:pt idx="314">
                  <c:v>1.8394966759911447E-3</c:v>
                </c:pt>
                <c:pt idx="315">
                  <c:v>1.6594141650367663E-3</c:v>
                </c:pt>
                <c:pt idx="316">
                  <c:v>1.5586390502662526E-3</c:v>
                </c:pt>
                <c:pt idx="317">
                  <c:v>1.9696053748183956E-3</c:v>
                </c:pt>
                <c:pt idx="318">
                  <c:v>1.9755836258641877E-3</c:v>
                </c:pt>
                <c:pt idx="319">
                  <c:v>1.9857994884633621E-3</c:v>
                </c:pt>
                <c:pt idx="320">
                  <c:v>2.0732797819348601E-3</c:v>
                </c:pt>
                <c:pt idx="321">
                  <c:v>2.2091664632746671E-3</c:v>
                </c:pt>
                <c:pt idx="322">
                  <c:v>1.9654544717827229E-3</c:v>
                </c:pt>
                <c:pt idx="323">
                  <c:v>1.7332024189299021E-3</c:v>
                </c:pt>
                <c:pt idx="324">
                  <c:v>2.1404264653211691E-3</c:v>
                </c:pt>
                <c:pt idx="325">
                  <c:v>2.1996605400451093E-3</c:v>
                </c:pt>
                <c:pt idx="326">
                  <c:v>2.1970428168317517E-3</c:v>
                </c:pt>
                <c:pt idx="327">
                  <c:v>1.7642400269805782E-3</c:v>
                </c:pt>
                <c:pt idx="328">
                  <c:v>1.7258893517921963E-3</c:v>
                </c:pt>
                <c:pt idx="329">
                  <c:v>1.5499869222629788E-3</c:v>
                </c:pt>
                <c:pt idx="330">
                  <c:v>1.5995468036967904E-3</c:v>
                </c:pt>
                <c:pt idx="331">
                  <c:v>2.0677224810746082E-3</c:v>
                </c:pt>
                <c:pt idx="332">
                  <c:v>2.1488942784733314E-3</c:v>
                </c:pt>
                <c:pt idx="333">
                  <c:v>2.0742974465947682E-3</c:v>
                </c:pt>
                <c:pt idx="334">
                  <c:v>2.4656901803622316E-3</c:v>
                </c:pt>
                <c:pt idx="335">
                  <c:v>2.3369073460867171E-3</c:v>
                </c:pt>
                <c:pt idx="336">
                  <c:v>1.8737664835633701E-3</c:v>
                </c:pt>
                <c:pt idx="337">
                  <c:v>1.5648093237566839E-3</c:v>
                </c:pt>
                <c:pt idx="338">
                  <c:v>2.1432624966157671E-3</c:v>
                </c:pt>
                <c:pt idx="339">
                  <c:v>2.2902125239334849E-3</c:v>
                </c:pt>
                <c:pt idx="340">
                  <c:v>2.4381042707919522E-3</c:v>
                </c:pt>
                <c:pt idx="341">
                  <c:v>2.5100866480618832E-3</c:v>
                </c:pt>
                <c:pt idx="342">
                  <c:v>2.4817164894090182E-3</c:v>
                </c:pt>
                <c:pt idx="343">
                  <c:v>2.3652227982818119E-3</c:v>
                </c:pt>
                <c:pt idx="344">
                  <c:v>2.2187097688036294E-3</c:v>
                </c:pt>
                <c:pt idx="345">
                  <c:v>2.5176322522470866E-3</c:v>
                </c:pt>
                <c:pt idx="346">
                  <c:v>2.6322148694264916E-3</c:v>
                </c:pt>
                <c:pt idx="347">
                  <c:v>2.580474747724556E-3</c:v>
                </c:pt>
                <c:pt idx="348">
                  <c:v>2.3910711764656583E-3</c:v>
                </c:pt>
                <c:pt idx="349">
                  <c:v>2.166680470730104E-3</c:v>
                </c:pt>
                <c:pt idx="350">
                  <c:v>2.0102623279233648E-3</c:v>
                </c:pt>
                <c:pt idx="351">
                  <c:v>2.102068577557637E-3</c:v>
                </c:pt>
                <c:pt idx="352">
                  <c:v>2.5047427130818712E-3</c:v>
                </c:pt>
                <c:pt idx="353">
                  <c:v>2.4786881559283442E-3</c:v>
                </c:pt>
                <c:pt idx="354">
                  <c:v>2.4029489494296597E-3</c:v>
                </c:pt>
                <c:pt idx="355">
                  <c:v>2.2894446448933599E-3</c:v>
                </c:pt>
                <c:pt idx="356">
                  <c:v>2.2566648871680589E-3</c:v>
                </c:pt>
                <c:pt idx="357">
                  <c:v>2.1351404732899678E-3</c:v>
                </c:pt>
                <c:pt idx="358">
                  <c:v>1.9175882454044941E-3</c:v>
                </c:pt>
                <c:pt idx="359">
                  <c:v>2.0557923022273953E-3</c:v>
                </c:pt>
                <c:pt idx="360">
                  <c:v>2.5028875253316485E-3</c:v>
                </c:pt>
                <c:pt idx="361">
                  <c:v>2.4440522116685732E-3</c:v>
                </c:pt>
                <c:pt idx="362">
                  <c:v>2.5729863004793035E-3</c:v>
                </c:pt>
                <c:pt idx="363">
                  <c:v>2.3085088906288592E-3</c:v>
                </c:pt>
                <c:pt idx="364">
                  <c:v>1.9430223743704075E-3</c:v>
                </c:pt>
              </c:numCache>
            </c:numRef>
          </c:val>
        </c:ser>
        <c:marker val="1"/>
        <c:axId val="51680768"/>
        <c:axId val="51682304"/>
      </c:lineChart>
      <c:lineChart>
        <c:grouping val="standard"/>
        <c:ser>
          <c:idx val="1"/>
          <c:order val="1"/>
          <c:tx>
            <c:v>MDE Profile- MANEVU+VA Gas</c:v>
          </c:tx>
          <c:spPr>
            <a:ln>
              <a:solidFill>
                <a:schemeClr val="accent6"/>
              </a:solidFill>
            </a:ln>
          </c:spPr>
          <c:marker>
            <c:symbol val="none"/>
          </c:marker>
          <c:cat>
            <c:numRef>
              <c:f>'Compare Domain'!$A$4:$A$368</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'Compare Domain'!$P$4:$P$368</c:f>
              <c:numCache>
                <c:formatCode>General</c:formatCode>
                <c:ptCount val="365"/>
                <c:pt idx="0">
                  <c:v>1.1495740933988582E-5</c:v>
                </c:pt>
                <c:pt idx="1">
                  <c:v>8.6686474444547094E-4</c:v>
                </c:pt>
                <c:pt idx="2">
                  <c:v>1.660457629897636E-3</c:v>
                </c:pt>
                <c:pt idx="3">
                  <c:v>1.002560594392134E-3</c:v>
                </c:pt>
                <c:pt idx="4">
                  <c:v>4.7781013315767278E-4</c:v>
                </c:pt>
                <c:pt idx="5">
                  <c:v>1.0455226420044382E-3</c:v>
                </c:pt>
                <c:pt idx="6">
                  <c:v>1.7722677508831461E-3</c:v>
                </c:pt>
                <c:pt idx="7">
                  <c:v>3.5570256922979281E-4</c:v>
                </c:pt>
                <c:pt idx="8">
                  <c:v>2.592322809279997E-4</c:v>
                </c:pt>
                <c:pt idx="9">
                  <c:v>1.4321030089764937E-3</c:v>
                </c:pt>
                <c:pt idx="10">
                  <c:v>1.4694039249907981E-3</c:v>
                </c:pt>
                <c:pt idx="11">
                  <c:v>1.4394797038658341E-3</c:v>
                </c:pt>
                <c:pt idx="12">
                  <c:v>4.0797065758257679E-3</c:v>
                </c:pt>
                <c:pt idx="13">
                  <c:v>6.2186872573183837E-4</c:v>
                </c:pt>
                <c:pt idx="14">
                  <c:v>8.0131760326683E-4</c:v>
                </c:pt>
                <c:pt idx="15">
                  <c:v>3.0609967810978187E-4</c:v>
                </c:pt>
                <c:pt idx="16">
                  <c:v>1.2434345368822889E-3</c:v>
                </c:pt>
                <c:pt idx="17">
                  <c:v>1.2089868785743569E-3</c:v>
                </c:pt>
                <c:pt idx="18">
                  <c:v>1.060396619126992E-3</c:v>
                </c:pt>
                <c:pt idx="19">
                  <c:v>1.0499657794484306E-3</c:v>
                </c:pt>
                <c:pt idx="20">
                  <c:v>1.4411637257502668E-3</c:v>
                </c:pt>
                <c:pt idx="21">
                  <c:v>4.715861114082608E-3</c:v>
                </c:pt>
                <c:pt idx="22">
                  <c:v>5.3218355188387875E-3</c:v>
                </c:pt>
                <c:pt idx="23">
                  <c:v>1.2414840073264276E-2</c:v>
                </c:pt>
                <c:pt idx="24">
                  <c:v>3.7926510551509317E-3</c:v>
                </c:pt>
                <c:pt idx="25">
                  <c:v>1.9291370442678553E-3</c:v>
                </c:pt>
                <c:pt idx="26">
                  <c:v>7.1801970893948543E-4</c:v>
                </c:pt>
                <c:pt idx="27">
                  <c:v>5.780743430892606E-4</c:v>
                </c:pt>
                <c:pt idx="28">
                  <c:v>6.4337211432378483E-4</c:v>
                </c:pt>
                <c:pt idx="29">
                  <c:v>6.5569753888156904E-4</c:v>
                </c:pt>
                <c:pt idx="30">
                  <c:v>8.4437926800815205E-4</c:v>
                </c:pt>
                <c:pt idx="31">
                  <c:v>4.6639706789833497E-4</c:v>
                </c:pt>
                <c:pt idx="32">
                  <c:v>9.3855350716967828E-4</c:v>
                </c:pt>
                <c:pt idx="33">
                  <c:v>1.7513926423243938E-3</c:v>
                </c:pt>
                <c:pt idx="34">
                  <c:v>3.1776385910944858E-3</c:v>
                </c:pt>
                <c:pt idx="35">
                  <c:v>5.1892497686881515E-4</c:v>
                </c:pt>
                <c:pt idx="36">
                  <c:v>2.7225103106225888E-4</c:v>
                </c:pt>
                <c:pt idx="37">
                  <c:v>5.1456286227465932E-4</c:v>
                </c:pt>
                <c:pt idx="38">
                  <c:v>2.0633299255151411E-3</c:v>
                </c:pt>
                <c:pt idx="39">
                  <c:v>2.3239952744263407E-3</c:v>
                </c:pt>
                <c:pt idx="40">
                  <c:v>1.8473625723469851E-3</c:v>
                </c:pt>
                <c:pt idx="41">
                  <c:v>2.9478886416901147E-3</c:v>
                </c:pt>
                <c:pt idx="42">
                  <c:v>1.3262869260540139E-3</c:v>
                </c:pt>
                <c:pt idx="43">
                  <c:v>1.6071779266728162E-3</c:v>
                </c:pt>
                <c:pt idx="44">
                  <c:v>8.9995870479522605E-4</c:v>
                </c:pt>
                <c:pt idx="45">
                  <c:v>8.0262874098599544E-4</c:v>
                </c:pt>
                <c:pt idx="46">
                  <c:v>3.5595221464471404E-4</c:v>
                </c:pt>
                <c:pt idx="47">
                  <c:v>3.8484985938967036E-4</c:v>
                </c:pt>
                <c:pt idx="48">
                  <c:v>7.1891423150346101E-4</c:v>
                </c:pt>
                <c:pt idx="49">
                  <c:v>2.0727270265728272E-4</c:v>
                </c:pt>
                <c:pt idx="50">
                  <c:v>3.5065763138351555E-4</c:v>
                </c:pt>
                <c:pt idx="51">
                  <c:v>3.0780718732352609E-3</c:v>
                </c:pt>
                <c:pt idx="52">
                  <c:v>2.6528605483459072E-3</c:v>
                </c:pt>
                <c:pt idx="53">
                  <c:v>2.59640032810114E-3</c:v>
                </c:pt>
                <c:pt idx="54">
                  <c:v>1.9913072577442477E-3</c:v>
                </c:pt>
                <c:pt idx="55">
                  <c:v>1.0053093453627415E-3</c:v>
                </c:pt>
                <c:pt idx="56">
                  <c:v>2.4016921930922116E-6</c:v>
                </c:pt>
                <c:pt idx="57">
                  <c:v>4.066063712154212E-4</c:v>
                </c:pt>
                <c:pt idx="58">
                  <c:v>7.4845492840340424E-4</c:v>
                </c:pt>
                <c:pt idx="59">
                  <c:v>8.7315277872265383E-4</c:v>
                </c:pt>
                <c:pt idx="60">
                  <c:v>1.0863914558549457E-3</c:v>
                </c:pt>
                <c:pt idx="61">
                  <c:v>1.3677411153601951E-3</c:v>
                </c:pt>
                <c:pt idx="62">
                  <c:v>1.8973007803015493E-3</c:v>
                </c:pt>
                <c:pt idx="63">
                  <c:v>9.821886332544627E-4</c:v>
                </c:pt>
                <c:pt idx="64">
                  <c:v>1.1912567513020068E-3</c:v>
                </c:pt>
                <c:pt idx="65">
                  <c:v>3.083702117669518E-3</c:v>
                </c:pt>
                <c:pt idx="66">
                  <c:v>3.0643919243068915E-3</c:v>
                </c:pt>
                <c:pt idx="67">
                  <c:v>1.7525689026518033E-3</c:v>
                </c:pt>
                <c:pt idx="68">
                  <c:v>5.4577979900885944E-4</c:v>
                </c:pt>
                <c:pt idx="69">
                  <c:v>6.75970123927178E-4</c:v>
                </c:pt>
                <c:pt idx="70">
                  <c:v>3.2684610736983595E-6</c:v>
                </c:pt>
                <c:pt idx="71">
                  <c:v>2.1771490550645397E-6</c:v>
                </c:pt>
                <c:pt idx="72">
                  <c:v>1.6669801242617435E-3</c:v>
                </c:pt>
                <c:pt idx="73">
                  <c:v>2.3603634807366452E-3</c:v>
                </c:pt>
                <c:pt idx="74">
                  <c:v>4.1875108692665243E-4</c:v>
                </c:pt>
                <c:pt idx="75">
                  <c:v>1.2782519458751085E-3</c:v>
                </c:pt>
                <c:pt idx="76">
                  <c:v>8.1641653673361191E-4</c:v>
                </c:pt>
                <c:pt idx="77">
                  <c:v>0</c:v>
                </c:pt>
                <c:pt idx="78">
                  <c:v>2.9953193766633598E-4</c:v>
                </c:pt>
                <c:pt idx="79">
                  <c:v>1.4456428810017072E-3</c:v>
                </c:pt>
                <c:pt idx="80">
                  <c:v>7.0356313895068195E-4</c:v>
                </c:pt>
                <c:pt idx="81">
                  <c:v>3.0449444087491355E-4</c:v>
                </c:pt>
                <c:pt idx="82">
                  <c:v>3.4767314627352156E-4</c:v>
                </c:pt>
                <c:pt idx="83">
                  <c:v>4.6330091381170847E-4</c:v>
                </c:pt>
                <c:pt idx="84">
                  <c:v>3.4445833313864357E-5</c:v>
                </c:pt>
                <c:pt idx="85">
                  <c:v>5.0703844616738622E-5</c:v>
                </c:pt>
                <c:pt idx="86">
                  <c:v>2.3501765360200012E-3</c:v>
                </c:pt>
                <c:pt idx="87">
                  <c:v>1.2652584013192936E-4</c:v>
                </c:pt>
                <c:pt idx="88">
                  <c:v>1.3687527818830096E-4</c:v>
                </c:pt>
                <c:pt idx="89">
                  <c:v>4.6262890278859077E-4</c:v>
                </c:pt>
                <c:pt idx="90">
                  <c:v>1.2978100973939867E-4</c:v>
                </c:pt>
                <c:pt idx="91">
                  <c:v>4.4963721766069462E-6</c:v>
                </c:pt>
                <c:pt idx="92">
                  <c:v>1.4625781372729497E-4</c:v>
                </c:pt>
                <c:pt idx="93">
                  <c:v>5.6464359193575463E-4</c:v>
                </c:pt>
                <c:pt idx="94">
                  <c:v>4.3755038525187303E-4</c:v>
                </c:pt>
                <c:pt idx="95">
                  <c:v>1.1426375664183369E-3</c:v>
                </c:pt>
                <c:pt idx="96">
                  <c:v>3.1147435450685655E-4</c:v>
                </c:pt>
                <c:pt idx="97">
                  <c:v>4.6172828543310668E-4</c:v>
                </c:pt>
                <c:pt idx="98">
                  <c:v>4.6845786497312143E-4</c:v>
                </c:pt>
                <c:pt idx="99">
                  <c:v>4.1597916197477021E-4</c:v>
                </c:pt>
                <c:pt idx="100">
                  <c:v>2.9463275830852239E-4</c:v>
                </c:pt>
                <c:pt idx="101">
                  <c:v>2.3200739819841592E-4</c:v>
                </c:pt>
                <c:pt idx="102">
                  <c:v>8.137113790175263E-4</c:v>
                </c:pt>
                <c:pt idx="103">
                  <c:v>8.439598981449356E-5</c:v>
                </c:pt>
                <c:pt idx="104">
                  <c:v>8.599051812190765E-5</c:v>
                </c:pt>
                <c:pt idx="105">
                  <c:v>2.3632681481815685E-4</c:v>
                </c:pt>
                <c:pt idx="106">
                  <c:v>3.7506854542995852E-4</c:v>
                </c:pt>
                <c:pt idx="107">
                  <c:v>7.319107718042543E-4</c:v>
                </c:pt>
                <c:pt idx="108">
                  <c:v>1.0021977649111663E-3</c:v>
                </c:pt>
                <c:pt idx="109">
                  <c:v>1.6313191548034422E-3</c:v>
                </c:pt>
                <c:pt idx="110">
                  <c:v>2.9832327508576436E-4</c:v>
                </c:pt>
                <c:pt idx="111">
                  <c:v>7.7067691701796881E-4</c:v>
                </c:pt>
                <c:pt idx="112">
                  <c:v>3.7958940007415333E-4</c:v>
                </c:pt>
                <c:pt idx="113">
                  <c:v>4.9272667051923754E-4</c:v>
                </c:pt>
                <c:pt idx="114">
                  <c:v>6.422723522382782E-3</c:v>
                </c:pt>
                <c:pt idx="115">
                  <c:v>5.2413719091662899E-3</c:v>
                </c:pt>
                <c:pt idx="116">
                  <c:v>4.2395035729012702E-3</c:v>
                </c:pt>
                <c:pt idx="117">
                  <c:v>3.3677888206362599E-3</c:v>
                </c:pt>
                <c:pt idx="118">
                  <c:v>4.6609821651128733E-4</c:v>
                </c:pt>
                <c:pt idx="119">
                  <c:v>0</c:v>
                </c:pt>
                <c:pt idx="120">
                  <c:v>1.5370007066767196E-4</c:v>
                </c:pt>
                <c:pt idx="121">
                  <c:v>4.2373597213794811E-4</c:v>
                </c:pt>
                <c:pt idx="122">
                  <c:v>1.0422905086428448E-3</c:v>
                </c:pt>
                <c:pt idx="123">
                  <c:v>2.4998975342446326E-6</c:v>
                </c:pt>
                <c:pt idx="124">
                  <c:v>4.3325331620099901E-4</c:v>
                </c:pt>
                <c:pt idx="125">
                  <c:v>3.2245820182178075E-5</c:v>
                </c:pt>
                <c:pt idx="126">
                  <c:v>0</c:v>
                </c:pt>
                <c:pt idx="127">
                  <c:v>0</c:v>
                </c:pt>
                <c:pt idx="128">
                  <c:v>6.4318300361775001E-6</c:v>
                </c:pt>
                <c:pt idx="129">
                  <c:v>2.1949420585476009E-4</c:v>
                </c:pt>
                <c:pt idx="130">
                  <c:v>1.3820049935225314E-3</c:v>
                </c:pt>
                <c:pt idx="131">
                  <c:v>1.7841250816794921E-3</c:v>
                </c:pt>
                <c:pt idx="132">
                  <c:v>8.2284616300336722E-4</c:v>
                </c:pt>
                <c:pt idx="133">
                  <c:v>8.2072910101713581E-4</c:v>
                </c:pt>
                <c:pt idx="134">
                  <c:v>3.1800993373409011E-4</c:v>
                </c:pt>
                <c:pt idx="135">
                  <c:v>6.6290161687918589E-4</c:v>
                </c:pt>
                <c:pt idx="136">
                  <c:v>1.4376215155664126E-4</c:v>
                </c:pt>
                <c:pt idx="137">
                  <c:v>4.0098590599466197E-4</c:v>
                </c:pt>
                <c:pt idx="138">
                  <c:v>3.8333724921220088E-4</c:v>
                </c:pt>
                <c:pt idx="139">
                  <c:v>3.5707455156249857E-5</c:v>
                </c:pt>
                <c:pt idx="140">
                  <c:v>8.0126915483940973E-5</c:v>
                </c:pt>
                <c:pt idx="141">
                  <c:v>8.7737450650899895E-6</c:v>
                </c:pt>
                <c:pt idx="142">
                  <c:v>2.5153631537836211E-4</c:v>
                </c:pt>
                <c:pt idx="143">
                  <c:v>1.9895329158703895E-3</c:v>
                </c:pt>
                <c:pt idx="144">
                  <c:v>3.0173548026768155E-3</c:v>
                </c:pt>
                <c:pt idx="145">
                  <c:v>7.6036754618984508E-3</c:v>
                </c:pt>
                <c:pt idx="146">
                  <c:v>5.6530673968579644E-3</c:v>
                </c:pt>
                <c:pt idx="147">
                  <c:v>2.8052500322360156E-4</c:v>
                </c:pt>
                <c:pt idx="148">
                  <c:v>7.5009556363641499E-4</c:v>
                </c:pt>
                <c:pt idx="149">
                  <c:v>5.7308363167048893E-3</c:v>
                </c:pt>
                <c:pt idx="150">
                  <c:v>1.7488796978042568E-2</c:v>
                </c:pt>
                <c:pt idx="151">
                  <c:v>1.8211457474726966E-2</c:v>
                </c:pt>
                <c:pt idx="152">
                  <c:v>2.1660804660439412E-3</c:v>
                </c:pt>
                <c:pt idx="153">
                  <c:v>1.5596154822220421E-4</c:v>
                </c:pt>
                <c:pt idx="154">
                  <c:v>1.0107582611411376E-3</c:v>
                </c:pt>
                <c:pt idx="155">
                  <c:v>6.0637056620428383E-4</c:v>
                </c:pt>
                <c:pt idx="156">
                  <c:v>4.1788860850379824E-3</c:v>
                </c:pt>
                <c:pt idx="157">
                  <c:v>8.7884964577053526E-3</c:v>
                </c:pt>
                <c:pt idx="158">
                  <c:v>2.3962281780704444E-2</c:v>
                </c:pt>
                <c:pt idx="159">
                  <c:v>2.1079279150266601E-2</c:v>
                </c:pt>
                <c:pt idx="160">
                  <c:v>7.7804165647447302E-3</c:v>
                </c:pt>
                <c:pt idx="161">
                  <c:v>1.3416921830533661E-3</c:v>
                </c:pt>
                <c:pt idx="162">
                  <c:v>6.6639988947001362E-4</c:v>
                </c:pt>
                <c:pt idx="163">
                  <c:v>4.735618568727213E-5</c:v>
                </c:pt>
                <c:pt idx="164">
                  <c:v>1.1910138549217529E-4</c:v>
                </c:pt>
                <c:pt idx="165">
                  <c:v>2.8356878342387102E-4</c:v>
                </c:pt>
                <c:pt idx="166">
                  <c:v>1.5432482811797582E-3</c:v>
                </c:pt>
                <c:pt idx="167">
                  <c:v>1.34994349774119E-3</c:v>
                </c:pt>
                <c:pt idx="168">
                  <c:v>1.2661989619411659E-3</c:v>
                </c:pt>
                <c:pt idx="169">
                  <c:v>1.7109009480027469E-4</c:v>
                </c:pt>
                <c:pt idx="170">
                  <c:v>9.3629206404899606E-4</c:v>
                </c:pt>
                <c:pt idx="171">
                  <c:v>6.2712571755862796E-3</c:v>
                </c:pt>
                <c:pt idx="172">
                  <c:v>9.0299677241972368E-3</c:v>
                </c:pt>
                <c:pt idx="173">
                  <c:v>3.729568034736036E-3</c:v>
                </c:pt>
                <c:pt idx="174">
                  <c:v>7.8204714656748971E-4</c:v>
                </c:pt>
                <c:pt idx="175">
                  <c:v>1.0839307784762326E-4</c:v>
                </c:pt>
                <c:pt idx="176">
                  <c:v>2.2320965273964341E-4</c:v>
                </c:pt>
                <c:pt idx="177">
                  <c:v>2.5182783924205948E-3</c:v>
                </c:pt>
                <c:pt idx="178">
                  <c:v>7.5774260557149777E-3</c:v>
                </c:pt>
                <c:pt idx="179">
                  <c:v>4.2310170061479633E-3</c:v>
                </c:pt>
                <c:pt idx="180">
                  <c:v>3.6213337658061568E-3</c:v>
                </c:pt>
                <c:pt idx="181">
                  <c:v>2.3230067818848011E-3</c:v>
                </c:pt>
                <c:pt idx="182">
                  <c:v>1.4232185935164308E-3</c:v>
                </c:pt>
                <c:pt idx="183">
                  <c:v>2.0448999302347505E-3</c:v>
                </c:pt>
                <c:pt idx="184">
                  <c:v>1.7070677029158701E-3</c:v>
                </c:pt>
                <c:pt idx="185">
                  <c:v>7.3143529198191771E-3</c:v>
                </c:pt>
                <c:pt idx="186">
                  <c:v>7.8718704952960277E-3</c:v>
                </c:pt>
                <c:pt idx="187">
                  <c:v>7.9387287397599832E-3</c:v>
                </c:pt>
                <c:pt idx="188">
                  <c:v>6.6565698603582805E-3</c:v>
                </c:pt>
                <c:pt idx="189">
                  <c:v>3.7459739049922431E-3</c:v>
                </c:pt>
                <c:pt idx="190">
                  <c:v>3.9916070188047558E-3</c:v>
                </c:pt>
                <c:pt idx="191">
                  <c:v>1.6336815683034581E-2</c:v>
                </c:pt>
                <c:pt idx="192">
                  <c:v>2.1011948507809922E-2</c:v>
                </c:pt>
                <c:pt idx="193">
                  <c:v>6.3585993945030434E-3</c:v>
                </c:pt>
                <c:pt idx="194">
                  <c:v>6.22927497761907E-4</c:v>
                </c:pt>
                <c:pt idx="195">
                  <c:v>2.7277165710576819E-3</c:v>
                </c:pt>
                <c:pt idx="196">
                  <c:v>1.2678643895464158E-3</c:v>
                </c:pt>
                <c:pt idx="197">
                  <c:v>5.0482607817020032E-3</c:v>
                </c:pt>
                <c:pt idx="198">
                  <c:v>1.7052529357017215E-2</c:v>
                </c:pt>
                <c:pt idx="199">
                  <c:v>2.0479459004279027E-2</c:v>
                </c:pt>
                <c:pt idx="200">
                  <c:v>2.4484643841212048E-2</c:v>
                </c:pt>
                <c:pt idx="201">
                  <c:v>3.3799846568416995E-2</c:v>
                </c:pt>
                <c:pt idx="202">
                  <c:v>3.8836287483351807E-2</c:v>
                </c:pt>
                <c:pt idx="203">
                  <c:v>2.4720107743740838E-2</c:v>
                </c:pt>
                <c:pt idx="204">
                  <c:v>8.9099727458550448E-3</c:v>
                </c:pt>
                <c:pt idx="205">
                  <c:v>9.2681893649315689E-3</c:v>
                </c:pt>
                <c:pt idx="206">
                  <c:v>8.7460570126395524E-3</c:v>
                </c:pt>
                <c:pt idx="207">
                  <c:v>7.1139864767879686E-3</c:v>
                </c:pt>
                <c:pt idx="208">
                  <c:v>1.0316447225403435E-2</c:v>
                </c:pt>
                <c:pt idx="209">
                  <c:v>1.4425082677476411E-2</c:v>
                </c:pt>
                <c:pt idx="210">
                  <c:v>7.9997527880941686E-3</c:v>
                </c:pt>
                <c:pt idx="211">
                  <c:v>5.2403646501763164E-3</c:v>
                </c:pt>
                <c:pt idx="212">
                  <c:v>1.9304875880853434E-2</c:v>
                </c:pt>
                <c:pt idx="213">
                  <c:v>1.4471760206407456E-2</c:v>
                </c:pt>
                <c:pt idx="214">
                  <c:v>4.2917717129048339E-3</c:v>
                </c:pt>
                <c:pt idx="215">
                  <c:v>3.1414214805194443E-3</c:v>
                </c:pt>
                <c:pt idx="216">
                  <c:v>6.9394711780272822E-3</c:v>
                </c:pt>
                <c:pt idx="217">
                  <c:v>4.0551469419797294E-3</c:v>
                </c:pt>
                <c:pt idx="218">
                  <c:v>8.7262805160757094E-3</c:v>
                </c:pt>
                <c:pt idx="219">
                  <c:v>1.4758330932903432E-2</c:v>
                </c:pt>
                <c:pt idx="220">
                  <c:v>6.7990302402030495E-3</c:v>
                </c:pt>
                <c:pt idx="221">
                  <c:v>5.7002979678592164E-3</c:v>
                </c:pt>
                <c:pt idx="222">
                  <c:v>2.3009999015332731E-3</c:v>
                </c:pt>
                <c:pt idx="223">
                  <c:v>9.3977081264668262E-4</c:v>
                </c:pt>
                <c:pt idx="224">
                  <c:v>9.5750331585470823E-4</c:v>
                </c:pt>
                <c:pt idx="225">
                  <c:v>0</c:v>
                </c:pt>
                <c:pt idx="226">
                  <c:v>1.8721109381267037E-4</c:v>
                </c:pt>
                <c:pt idx="227">
                  <c:v>5.972281379036683E-4</c:v>
                </c:pt>
                <c:pt idx="228">
                  <c:v>4.7770362925858923E-3</c:v>
                </c:pt>
                <c:pt idx="229">
                  <c:v>4.1394426604220514E-3</c:v>
                </c:pt>
                <c:pt idx="230">
                  <c:v>6.0080667924300906E-3</c:v>
                </c:pt>
                <c:pt idx="231">
                  <c:v>1.6536126280913004E-3</c:v>
                </c:pt>
                <c:pt idx="232">
                  <c:v>1.1492212841683353E-3</c:v>
                </c:pt>
                <c:pt idx="233">
                  <c:v>1.0725355499513697E-3</c:v>
                </c:pt>
                <c:pt idx="234">
                  <c:v>1.5039723083779995E-3</c:v>
                </c:pt>
                <c:pt idx="235">
                  <c:v>2.7469075199966003E-3</c:v>
                </c:pt>
                <c:pt idx="236">
                  <c:v>2.703260686402701E-3</c:v>
                </c:pt>
                <c:pt idx="237">
                  <c:v>6.8576021163195425E-3</c:v>
                </c:pt>
                <c:pt idx="238">
                  <c:v>2.3263184230068157E-3</c:v>
                </c:pt>
                <c:pt idx="239">
                  <c:v>1.9361211588295383E-3</c:v>
                </c:pt>
                <c:pt idx="240">
                  <c:v>7.1229239548113992E-4</c:v>
                </c:pt>
                <c:pt idx="241">
                  <c:v>2.8787583829134182E-4</c:v>
                </c:pt>
                <c:pt idx="242">
                  <c:v>1.9654492955713701E-3</c:v>
                </c:pt>
                <c:pt idx="243">
                  <c:v>1.7588196106352221E-3</c:v>
                </c:pt>
                <c:pt idx="244">
                  <c:v>2.6254714161502292E-3</c:v>
                </c:pt>
                <c:pt idx="245">
                  <c:v>1.8424160120111123E-3</c:v>
                </c:pt>
                <c:pt idx="246">
                  <c:v>2.9058455991093669E-3</c:v>
                </c:pt>
                <c:pt idx="247">
                  <c:v>5.0565644702761803E-3</c:v>
                </c:pt>
                <c:pt idx="248">
                  <c:v>2.7271444182005322E-4</c:v>
                </c:pt>
                <c:pt idx="249">
                  <c:v>1.3659058255712485E-3</c:v>
                </c:pt>
                <c:pt idx="250">
                  <c:v>3.3099726297991924E-3</c:v>
                </c:pt>
                <c:pt idx="251">
                  <c:v>6.6692238182821089E-3</c:v>
                </c:pt>
                <c:pt idx="252">
                  <c:v>4.5114043084040784E-3</c:v>
                </c:pt>
                <c:pt idx="253">
                  <c:v>2.255128503472403E-3</c:v>
                </c:pt>
                <c:pt idx="254">
                  <c:v>8.3494159354461812E-3</c:v>
                </c:pt>
                <c:pt idx="255">
                  <c:v>8.0120276293258047E-3</c:v>
                </c:pt>
                <c:pt idx="256">
                  <c:v>8.8861901462756535E-3</c:v>
                </c:pt>
                <c:pt idx="257">
                  <c:v>1.0506783191133919E-3</c:v>
                </c:pt>
                <c:pt idx="258">
                  <c:v>5.4052567552180378E-4</c:v>
                </c:pt>
                <c:pt idx="259">
                  <c:v>1.2007699977368681E-4</c:v>
                </c:pt>
                <c:pt idx="260">
                  <c:v>1.3387891339994133E-4</c:v>
                </c:pt>
                <c:pt idx="261">
                  <c:v>4.3813111213775538E-4</c:v>
                </c:pt>
                <c:pt idx="262">
                  <c:v>5.1455470145213061E-4</c:v>
                </c:pt>
                <c:pt idx="263">
                  <c:v>1.0125037130145642E-3</c:v>
                </c:pt>
                <c:pt idx="264">
                  <c:v>3.7257572405195801E-3</c:v>
                </c:pt>
                <c:pt idx="265">
                  <c:v>1.6085649565981163E-3</c:v>
                </c:pt>
                <c:pt idx="266">
                  <c:v>1.9481183943597913E-3</c:v>
                </c:pt>
                <c:pt idx="267">
                  <c:v>2.5722954965503152E-3</c:v>
                </c:pt>
                <c:pt idx="268">
                  <c:v>4.4952002549446847E-3</c:v>
                </c:pt>
                <c:pt idx="269">
                  <c:v>3.5540428600127458E-3</c:v>
                </c:pt>
                <c:pt idx="270">
                  <c:v>3.9427644959678159E-3</c:v>
                </c:pt>
                <c:pt idx="271">
                  <c:v>3.000231021074995E-3</c:v>
                </c:pt>
                <c:pt idx="272">
                  <c:v>1.2658211881691492E-3</c:v>
                </c:pt>
                <c:pt idx="273">
                  <c:v>3.8121849996730232E-4</c:v>
                </c:pt>
                <c:pt idx="274">
                  <c:v>2.6650088796114247E-4</c:v>
                </c:pt>
                <c:pt idx="275">
                  <c:v>8.4701800282694392E-4</c:v>
                </c:pt>
                <c:pt idx="276">
                  <c:v>9.0027084764850282E-4</c:v>
                </c:pt>
                <c:pt idx="277">
                  <c:v>3.109887339155967E-4</c:v>
                </c:pt>
                <c:pt idx="278">
                  <c:v>5.3721045327935143E-4</c:v>
                </c:pt>
                <c:pt idx="279">
                  <c:v>5.54246979504427E-4</c:v>
                </c:pt>
                <c:pt idx="280">
                  <c:v>3.8671717265943039E-4</c:v>
                </c:pt>
                <c:pt idx="281">
                  <c:v>9.2961351547517506E-4</c:v>
                </c:pt>
                <c:pt idx="282">
                  <c:v>6.6024794809950516E-3</c:v>
                </c:pt>
                <c:pt idx="283">
                  <c:v>3.7869900268544809E-3</c:v>
                </c:pt>
                <c:pt idx="284">
                  <c:v>2.7055106286173721E-3</c:v>
                </c:pt>
                <c:pt idx="285">
                  <c:v>4.3412097347494431E-3</c:v>
                </c:pt>
                <c:pt idx="286">
                  <c:v>3.781738451472351E-3</c:v>
                </c:pt>
                <c:pt idx="287">
                  <c:v>9.1915378579618466E-4</c:v>
                </c:pt>
                <c:pt idx="288">
                  <c:v>1.0180033842883524E-3</c:v>
                </c:pt>
                <c:pt idx="289">
                  <c:v>3.1439629741448886E-3</c:v>
                </c:pt>
                <c:pt idx="290">
                  <c:v>3.4208291052997058E-3</c:v>
                </c:pt>
                <c:pt idx="291">
                  <c:v>6.1579669844118584E-3</c:v>
                </c:pt>
                <c:pt idx="292">
                  <c:v>2.1074149987222401E-3</c:v>
                </c:pt>
                <c:pt idx="293">
                  <c:v>1.431645279804004E-3</c:v>
                </c:pt>
                <c:pt idx="294">
                  <c:v>1.7627384238401789E-3</c:v>
                </c:pt>
                <c:pt idx="295">
                  <c:v>1.8238994844648341E-3</c:v>
                </c:pt>
                <c:pt idx="296">
                  <c:v>1.5107164190028561E-3</c:v>
                </c:pt>
                <c:pt idx="297">
                  <c:v>1.0721927265374439E-3</c:v>
                </c:pt>
                <c:pt idx="298">
                  <c:v>7.216876026770575E-4</c:v>
                </c:pt>
                <c:pt idx="299">
                  <c:v>2.8819314622216964E-4</c:v>
                </c:pt>
                <c:pt idx="300">
                  <c:v>5.9722717375585929E-4</c:v>
                </c:pt>
                <c:pt idx="301">
                  <c:v>1.3760421180940511E-3</c:v>
                </c:pt>
                <c:pt idx="302">
                  <c:v>8.1038999311586597E-5</c:v>
                </c:pt>
                <c:pt idx="303">
                  <c:v>1.4665240154842659E-3</c:v>
                </c:pt>
                <c:pt idx="304">
                  <c:v>2.0254406038663288E-3</c:v>
                </c:pt>
                <c:pt idx="305">
                  <c:v>2.182784912216398E-3</c:v>
                </c:pt>
                <c:pt idx="306">
                  <c:v>6.5963684022747431E-4</c:v>
                </c:pt>
                <c:pt idx="307">
                  <c:v>1.0525601634679926E-4</c:v>
                </c:pt>
                <c:pt idx="308">
                  <c:v>2.3074171316169104E-4</c:v>
                </c:pt>
                <c:pt idx="309">
                  <c:v>4.6415198085656187E-4</c:v>
                </c:pt>
                <c:pt idx="310">
                  <c:v>2.5768241332446832E-3</c:v>
                </c:pt>
                <c:pt idx="311">
                  <c:v>2.635134415400196E-4</c:v>
                </c:pt>
                <c:pt idx="312">
                  <c:v>1.1988912868626472E-3</c:v>
                </c:pt>
                <c:pt idx="313">
                  <c:v>1.5946245155919673E-3</c:v>
                </c:pt>
                <c:pt idx="314">
                  <c:v>9.2340450688450774E-4</c:v>
                </c:pt>
                <c:pt idx="315">
                  <c:v>5.0967452957970171E-4</c:v>
                </c:pt>
                <c:pt idx="316">
                  <c:v>2.8621078945844405E-4</c:v>
                </c:pt>
                <c:pt idx="317">
                  <c:v>2.0492104284872568E-4</c:v>
                </c:pt>
                <c:pt idx="318">
                  <c:v>8.6197913202468968E-5</c:v>
                </c:pt>
                <c:pt idx="319">
                  <c:v>1.9799612007576585E-4</c:v>
                </c:pt>
                <c:pt idx="320">
                  <c:v>2.1597204305857085E-3</c:v>
                </c:pt>
                <c:pt idx="321">
                  <c:v>1.5981870761813701E-3</c:v>
                </c:pt>
                <c:pt idx="322">
                  <c:v>1.342552409502411E-4</c:v>
                </c:pt>
                <c:pt idx="323">
                  <c:v>1.367447394616849E-4</c:v>
                </c:pt>
                <c:pt idx="324">
                  <c:v>1.3082312611606048E-3</c:v>
                </c:pt>
                <c:pt idx="325">
                  <c:v>1.0343542981194258E-3</c:v>
                </c:pt>
                <c:pt idx="326">
                  <c:v>7.0563505815912555E-4</c:v>
                </c:pt>
                <c:pt idx="327">
                  <c:v>2.4857806886232242E-4</c:v>
                </c:pt>
                <c:pt idx="328">
                  <c:v>1.3438395468278925E-4</c:v>
                </c:pt>
                <c:pt idx="329">
                  <c:v>2.5069561292245866E-4</c:v>
                </c:pt>
                <c:pt idx="330">
                  <c:v>1.8805406545931048E-3</c:v>
                </c:pt>
                <c:pt idx="331">
                  <c:v>1.5379135824829203E-3</c:v>
                </c:pt>
                <c:pt idx="332">
                  <c:v>1.3864390059961829E-3</c:v>
                </c:pt>
                <c:pt idx="333">
                  <c:v>9.3435626185092268E-4</c:v>
                </c:pt>
                <c:pt idx="334">
                  <c:v>1.6208122163156426E-3</c:v>
                </c:pt>
                <c:pt idx="335">
                  <c:v>2.3280991351429887E-4</c:v>
                </c:pt>
                <c:pt idx="336">
                  <c:v>3.368233155040972E-5</c:v>
                </c:pt>
                <c:pt idx="337">
                  <c:v>4.6307537209202133E-5</c:v>
                </c:pt>
                <c:pt idx="338">
                  <c:v>6.4859059877574394E-4</c:v>
                </c:pt>
                <c:pt idx="339">
                  <c:v>9.3270942852485069E-4</c:v>
                </c:pt>
                <c:pt idx="340">
                  <c:v>3.620865362140061E-4</c:v>
                </c:pt>
                <c:pt idx="341">
                  <c:v>1.0957599768168561E-3</c:v>
                </c:pt>
                <c:pt idx="342">
                  <c:v>2.250623660568612E-4</c:v>
                </c:pt>
                <c:pt idx="343">
                  <c:v>3.4738059628108402E-4</c:v>
                </c:pt>
                <c:pt idx="344">
                  <c:v>9.7972279079819704E-4</c:v>
                </c:pt>
                <c:pt idx="345">
                  <c:v>2.1772811433144195E-3</c:v>
                </c:pt>
                <c:pt idx="346">
                  <c:v>2.0872555288749791E-3</c:v>
                </c:pt>
                <c:pt idx="347">
                  <c:v>1.3810619536634341E-3</c:v>
                </c:pt>
                <c:pt idx="348">
                  <c:v>2.1608338491362596E-3</c:v>
                </c:pt>
                <c:pt idx="349">
                  <c:v>1.653992605629734E-3</c:v>
                </c:pt>
                <c:pt idx="350">
                  <c:v>1.7886302000540835E-4</c:v>
                </c:pt>
                <c:pt idx="351">
                  <c:v>6.3427927076764893E-4</c:v>
                </c:pt>
                <c:pt idx="352">
                  <c:v>3.0732666294211591E-3</c:v>
                </c:pt>
                <c:pt idx="353">
                  <c:v>5.7001640890491244E-4</c:v>
                </c:pt>
                <c:pt idx="354">
                  <c:v>1.0534389841962164E-3</c:v>
                </c:pt>
                <c:pt idx="355">
                  <c:v>1.0031158402287691E-3</c:v>
                </c:pt>
                <c:pt idx="356">
                  <c:v>9.9458134155579929E-4</c:v>
                </c:pt>
                <c:pt idx="357">
                  <c:v>1.7229665691597621E-4</c:v>
                </c:pt>
                <c:pt idx="358">
                  <c:v>6.3765058575229478E-4</c:v>
                </c:pt>
                <c:pt idx="359">
                  <c:v>7.9084547740171807E-4</c:v>
                </c:pt>
                <c:pt idx="360">
                  <c:v>9.8040919517075457E-4</c:v>
                </c:pt>
                <c:pt idx="361">
                  <c:v>1.8941777333778115E-3</c:v>
                </c:pt>
                <c:pt idx="362">
                  <c:v>1.1488673386207543E-3</c:v>
                </c:pt>
                <c:pt idx="363">
                  <c:v>2.3583589141394539E-4</c:v>
                </c:pt>
                <c:pt idx="364">
                  <c:v>1.807088465525598E-5</c:v>
                </c:pt>
              </c:numCache>
            </c:numRef>
          </c:val>
        </c:ser>
        <c:marker val="1"/>
        <c:axId val="51694208"/>
        <c:axId val="51692672"/>
      </c:lineChart>
      <c:dateAx>
        <c:axId val="51680768"/>
        <c:scaling>
          <c:orientation val="minMax"/>
        </c:scaling>
        <c:axPos val="b"/>
        <c:numFmt formatCode="m/d/yyyy" sourceLinked="1"/>
        <c:tickLblPos val="nextTo"/>
        <c:crossAx val="51682304"/>
        <c:crosses val="autoZero"/>
        <c:auto val="1"/>
        <c:lblOffset val="100"/>
      </c:dateAx>
      <c:valAx>
        <c:axId val="51682304"/>
        <c:scaling>
          <c:orientation val="minMax"/>
          <c:min val="0"/>
        </c:scaling>
        <c:axPos val="l"/>
        <c:majorGridlines/>
        <c:title>
          <c:tx>
            <c:rich>
              <a:bodyPr rot="-5400000" vert="horz"/>
              <a:lstStyle/>
              <a:p>
                <a:pPr>
                  <a:defRPr/>
                </a:pPr>
                <a:r>
                  <a:rPr lang="en-US" dirty="0"/>
                  <a:t>All Gas and EPA Gas Heat Input Distribution (Fraction of Annual Value)</a:t>
                </a:r>
              </a:p>
            </c:rich>
          </c:tx>
          <c:layout/>
        </c:title>
        <c:numFmt formatCode="General" sourceLinked="1"/>
        <c:tickLblPos val="nextTo"/>
        <c:crossAx val="51680768"/>
        <c:crosses val="autoZero"/>
        <c:crossBetween val="between"/>
      </c:valAx>
      <c:valAx>
        <c:axId val="51692672"/>
        <c:scaling>
          <c:orientation val="minMax"/>
        </c:scaling>
        <c:delete val="1"/>
        <c:axPos val="r"/>
        <c:numFmt formatCode="General" sourceLinked="1"/>
        <c:tickLblPos val="none"/>
        <c:crossAx val="51694208"/>
        <c:crosses val="max"/>
        <c:crossBetween val="between"/>
      </c:valAx>
      <c:dateAx>
        <c:axId val="51694208"/>
        <c:scaling>
          <c:orientation val="minMax"/>
        </c:scaling>
        <c:delete val="1"/>
        <c:axPos val="b"/>
        <c:numFmt formatCode="m/d/yyyy" sourceLinked="1"/>
        <c:tickLblPos val="none"/>
        <c:crossAx val="51692672"/>
        <c:crosses val="autoZero"/>
        <c:auto val="1"/>
        <c:lblOffset val="100"/>
      </c:dateAx>
    </c:plotArea>
    <c:legend>
      <c:legendPos val="b"/>
      <c:layout/>
    </c:legend>
    <c:plotVisOnly val="1"/>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lgn="ctr">
              <a:defRPr/>
            </a:pPr>
            <a:r>
              <a:rPr lang="en-US" sz="1800" b="1" i="0" baseline="0" dirty="0"/>
              <a:t>Compare MDE-Developed Temporal Profile to 2011 Operating </a:t>
            </a:r>
            <a:r>
              <a:rPr lang="en-US" sz="1800" b="1" i="0" baseline="0" dirty="0" smtClean="0"/>
              <a:t>Data for</a:t>
            </a:r>
            <a:endParaRPr lang="en-US" dirty="0"/>
          </a:p>
          <a:p>
            <a:pPr algn="ctr">
              <a:defRPr/>
            </a:pPr>
            <a:r>
              <a:rPr lang="en-US" sz="1800" b="1" i="0" baseline="0" dirty="0" smtClean="0"/>
              <a:t>Maryland </a:t>
            </a:r>
            <a:r>
              <a:rPr lang="en-US" sz="1800" b="1" i="0" baseline="0" dirty="0"/>
              <a:t>Oil-Fired Small EGUs</a:t>
            </a:r>
          </a:p>
        </c:rich>
      </c:tx>
      <c:layout/>
    </c:title>
    <c:plotArea>
      <c:layout/>
      <c:lineChart>
        <c:grouping val="standard"/>
        <c:ser>
          <c:idx val="9"/>
          <c:order val="0"/>
          <c:tx>
            <c:v>MDE Profile- MANEVU Oil</c:v>
          </c:tx>
          <c:spPr>
            <a:ln>
              <a:solidFill>
                <a:srgbClr val="4BACC6"/>
              </a:solidFill>
            </a:ln>
          </c:spPr>
          <c:marker>
            <c:symbol val="none"/>
          </c:marker>
          <c:cat>
            <c:numRef>
              <c:f>'Oil Summary'!$A$3:$A$367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'Oil Summary'!$K$3:$K$367</c:f>
              <c:numCache>
                <c:formatCode>General</c:formatCode>
                <c:ptCount val="365"/>
                <c:pt idx="0">
                  <c:v>0</c:v>
                </c:pt>
                <c:pt idx="1">
                  <c:v>5.1907985000800331E-4</c:v>
                </c:pt>
                <c:pt idx="2">
                  <c:v>1.5010350024156105E-4</c:v>
                </c:pt>
                <c:pt idx="3">
                  <c:v>6.9419747212343349E-6</c:v>
                </c:pt>
                <c:pt idx="4">
                  <c:v>6.6837954182706182E-4</c:v>
                </c:pt>
                <c:pt idx="5">
                  <c:v>7.3144350663199517E-5</c:v>
                </c:pt>
                <c:pt idx="6">
                  <c:v>1.133314715727808E-3</c:v>
                </c:pt>
                <c:pt idx="7">
                  <c:v>7.6585169465770257E-4</c:v>
                </c:pt>
                <c:pt idx="8">
                  <c:v>2.8134433961515202E-4</c:v>
                </c:pt>
                <c:pt idx="9">
                  <c:v>5.2776280573475884E-4</c:v>
                </c:pt>
                <c:pt idx="10">
                  <c:v>5.0925918016444117E-4</c:v>
                </c:pt>
                <c:pt idx="11">
                  <c:v>8.6907406901835067E-4</c:v>
                </c:pt>
                <c:pt idx="12">
                  <c:v>3.2646608826535409E-3</c:v>
                </c:pt>
                <c:pt idx="13">
                  <c:v>1.3190865076219721E-3</c:v>
                </c:pt>
                <c:pt idx="14">
                  <c:v>1.5684309302444806E-3</c:v>
                </c:pt>
                <c:pt idx="15">
                  <c:v>9.6138333962715507E-4</c:v>
                </c:pt>
                <c:pt idx="16">
                  <c:v>1.8950568860601083E-3</c:v>
                </c:pt>
                <c:pt idx="17">
                  <c:v>3.1278681214311492E-3</c:v>
                </c:pt>
                <c:pt idx="18">
                  <c:v>1.8913034774103909E-4</c:v>
                </c:pt>
                <c:pt idx="19">
                  <c:v>4.1713182807216892E-3</c:v>
                </c:pt>
                <c:pt idx="20">
                  <c:v>1.2319227579115257E-3</c:v>
                </c:pt>
                <c:pt idx="21">
                  <c:v>6.6513213755251439E-3</c:v>
                </c:pt>
                <c:pt idx="22">
                  <c:v>1.6300765009894663E-2</c:v>
                </c:pt>
                <c:pt idx="23">
                  <c:v>3.1046917712445887E-2</c:v>
                </c:pt>
                <c:pt idx="24">
                  <c:v>8.7930192185394981E-3</c:v>
                </c:pt>
                <c:pt idx="25">
                  <c:v>2.2300689085438257E-3</c:v>
                </c:pt>
                <c:pt idx="26">
                  <c:v>6.6250385475667857E-4</c:v>
                </c:pt>
                <c:pt idx="27">
                  <c:v>5.5466370723607369E-4</c:v>
                </c:pt>
                <c:pt idx="28">
                  <c:v>2.7699609969875695E-3</c:v>
                </c:pt>
                <c:pt idx="29">
                  <c:v>1.9906225518150356E-3</c:v>
                </c:pt>
                <c:pt idx="30">
                  <c:v>2.1950960082801852E-3</c:v>
                </c:pt>
                <c:pt idx="31">
                  <c:v>2.1909787938790672E-3</c:v>
                </c:pt>
                <c:pt idx="32">
                  <c:v>1.2800580699712494E-3</c:v>
                </c:pt>
                <c:pt idx="33">
                  <c:v>3.5236610425465904E-3</c:v>
                </c:pt>
                <c:pt idx="34">
                  <c:v>3.3581705610472642E-4</c:v>
                </c:pt>
                <c:pt idx="35">
                  <c:v>6.5502083758987948E-4</c:v>
                </c:pt>
                <c:pt idx="36">
                  <c:v>4.7187621017206517E-4</c:v>
                </c:pt>
                <c:pt idx="37">
                  <c:v>7.0788059328352861E-6</c:v>
                </c:pt>
                <c:pt idx="38">
                  <c:v>2.0938173201072701E-5</c:v>
                </c:pt>
                <c:pt idx="39">
                  <c:v>6.2051067133978997E-4</c:v>
                </c:pt>
                <c:pt idx="40">
                  <c:v>1.8240332758024283E-3</c:v>
                </c:pt>
                <c:pt idx="41">
                  <c:v>1.4791240998068621E-3</c:v>
                </c:pt>
                <c:pt idx="42">
                  <c:v>1.6091470397318011E-4</c:v>
                </c:pt>
                <c:pt idx="43">
                  <c:v>3.1353403203558417E-4</c:v>
                </c:pt>
                <c:pt idx="44">
                  <c:v>4.4203298143039726E-4</c:v>
                </c:pt>
                <c:pt idx="45">
                  <c:v>4.2611442043040182E-4</c:v>
                </c:pt>
                <c:pt idx="46">
                  <c:v>8.8517627945361519E-4</c:v>
                </c:pt>
                <c:pt idx="47">
                  <c:v>2.1772621492024695E-3</c:v>
                </c:pt>
                <c:pt idx="48">
                  <c:v>7.8047571613243556E-4</c:v>
                </c:pt>
                <c:pt idx="49">
                  <c:v>6.6891980223103038E-5</c:v>
                </c:pt>
                <c:pt idx="50">
                  <c:v>6.966685150287627E-4</c:v>
                </c:pt>
                <c:pt idx="51">
                  <c:v>1.3703964132766578E-3</c:v>
                </c:pt>
                <c:pt idx="52">
                  <c:v>1.7208806334842721E-3</c:v>
                </c:pt>
                <c:pt idx="53">
                  <c:v>3.3844743477204346E-3</c:v>
                </c:pt>
                <c:pt idx="54">
                  <c:v>1.19693369545486E-3</c:v>
                </c:pt>
                <c:pt idx="55">
                  <c:v>1.3268080474761715E-3</c:v>
                </c:pt>
                <c:pt idx="56">
                  <c:v>0</c:v>
                </c:pt>
                <c:pt idx="57">
                  <c:v>0</c:v>
                </c:pt>
                <c:pt idx="58">
                  <c:v>6.2765615935288493E-6</c:v>
                </c:pt>
                <c:pt idx="59">
                  <c:v>9.2890171107818181E-5</c:v>
                </c:pt>
                <c:pt idx="60">
                  <c:v>3.2144177599427264E-4</c:v>
                </c:pt>
                <c:pt idx="61">
                  <c:v>4.299278898748474E-4</c:v>
                </c:pt>
                <c:pt idx="62">
                  <c:v>1.950781103719001E-3</c:v>
                </c:pt>
                <c:pt idx="63">
                  <c:v>2.8637188171803437E-3</c:v>
                </c:pt>
                <c:pt idx="64">
                  <c:v>2.7440374650074179E-3</c:v>
                </c:pt>
                <c:pt idx="65">
                  <c:v>6.6281294366427193E-3</c:v>
                </c:pt>
                <c:pt idx="66">
                  <c:v>7.9176946559808854E-3</c:v>
                </c:pt>
                <c:pt idx="67">
                  <c:v>8.8502386475977114E-3</c:v>
                </c:pt>
                <c:pt idx="68">
                  <c:v>8.7979484527998739E-3</c:v>
                </c:pt>
                <c:pt idx="69">
                  <c:v>7.2741173288226792E-3</c:v>
                </c:pt>
                <c:pt idx="70">
                  <c:v>1.3008584995788544E-3</c:v>
                </c:pt>
                <c:pt idx="71">
                  <c:v>1.6961561016141556E-3</c:v>
                </c:pt>
                <c:pt idx="72">
                  <c:v>3.0661468438458614E-4</c:v>
                </c:pt>
                <c:pt idx="73">
                  <c:v>1.7407948535529984E-3</c:v>
                </c:pt>
                <c:pt idx="74">
                  <c:v>1.1878317739759903E-4</c:v>
                </c:pt>
                <c:pt idx="75">
                  <c:v>1.2861195440572664E-4</c:v>
                </c:pt>
                <c:pt idx="76">
                  <c:v>8.2676786041782478E-5</c:v>
                </c:pt>
                <c:pt idx="77">
                  <c:v>7.4892500383369614E-5</c:v>
                </c:pt>
                <c:pt idx="78">
                  <c:v>1.1051968271597021E-4</c:v>
                </c:pt>
                <c:pt idx="79">
                  <c:v>1.7296271952610017E-3</c:v>
                </c:pt>
                <c:pt idx="80">
                  <c:v>5.5682964964596149E-4</c:v>
                </c:pt>
                <c:pt idx="81">
                  <c:v>8.9323130791326246E-4</c:v>
                </c:pt>
                <c:pt idx="82">
                  <c:v>3.0764940362293212E-4</c:v>
                </c:pt>
                <c:pt idx="83">
                  <c:v>3.6385569779089956E-4</c:v>
                </c:pt>
                <c:pt idx="84">
                  <c:v>0</c:v>
                </c:pt>
                <c:pt idx="85">
                  <c:v>5.4013006370202025E-6</c:v>
                </c:pt>
                <c:pt idx="86">
                  <c:v>2.7685966993517641E-4</c:v>
                </c:pt>
                <c:pt idx="87">
                  <c:v>3.9264337891966022E-4</c:v>
                </c:pt>
                <c:pt idx="88">
                  <c:v>5.3507588526230821E-4</c:v>
                </c:pt>
                <c:pt idx="89">
                  <c:v>1.7089673506646642E-3</c:v>
                </c:pt>
                <c:pt idx="90">
                  <c:v>1.348851115114984E-3</c:v>
                </c:pt>
                <c:pt idx="91">
                  <c:v>0</c:v>
                </c:pt>
                <c:pt idx="92">
                  <c:v>0</c:v>
                </c:pt>
                <c:pt idx="93">
                  <c:v>0</c:v>
                </c:pt>
                <c:pt idx="94">
                  <c:v>1.4011578631266221E-6</c:v>
                </c:pt>
                <c:pt idx="95">
                  <c:v>9.0360214402103339E-5</c:v>
                </c:pt>
                <c:pt idx="96">
                  <c:v>3.7301350917597573E-5</c:v>
                </c:pt>
                <c:pt idx="97">
                  <c:v>7.2228136795007722E-5</c:v>
                </c:pt>
                <c:pt idx="98">
                  <c:v>8.7373699204656833E-4</c:v>
                </c:pt>
                <c:pt idx="99">
                  <c:v>1.3522411611702113E-5</c:v>
                </c:pt>
                <c:pt idx="100">
                  <c:v>1.8820829462891547E-3</c:v>
                </c:pt>
                <c:pt idx="101">
                  <c:v>3.4327476119180394E-4</c:v>
                </c:pt>
                <c:pt idx="102">
                  <c:v>8.8372160387713121E-5</c:v>
                </c:pt>
                <c:pt idx="103">
                  <c:v>8.6356291760486265E-5</c:v>
                </c:pt>
                <c:pt idx="104">
                  <c:v>2.4513224230333583E-4</c:v>
                </c:pt>
                <c:pt idx="105">
                  <c:v>4.9745900662796121E-4</c:v>
                </c:pt>
                <c:pt idx="106">
                  <c:v>4.9112212355917307E-4</c:v>
                </c:pt>
                <c:pt idx="107">
                  <c:v>5.1449116879548915E-4</c:v>
                </c:pt>
                <c:pt idx="108">
                  <c:v>4.295767792653888E-4</c:v>
                </c:pt>
                <c:pt idx="109">
                  <c:v>1.1411948536180847E-3</c:v>
                </c:pt>
                <c:pt idx="110">
                  <c:v>5.4034835758008139E-4</c:v>
                </c:pt>
                <c:pt idx="111">
                  <c:v>6.7524417263425149E-4</c:v>
                </c:pt>
                <c:pt idx="112">
                  <c:v>4.9112212355917307E-4</c:v>
                </c:pt>
                <c:pt idx="113">
                  <c:v>4.0926843629930952E-4</c:v>
                </c:pt>
                <c:pt idx="114">
                  <c:v>4.4513335927771094E-4</c:v>
                </c:pt>
                <c:pt idx="115">
                  <c:v>6.3467128103158522E-4</c:v>
                </c:pt>
                <c:pt idx="116">
                  <c:v>5.263162373228404E-4</c:v>
                </c:pt>
                <c:pt idx="117">
                  <c:v>2.3562051538626835E-3</c:v>
                </c:pt>
                <c:pt idx="118">
                  <c:v>2.0822372652125843E-3</c:v>
                </c:pt>
                <c:pt idx="119">
                  <c:v>6.1357941058844937E-6</c:v>
                </c:pt>
                <c:pt idx="120">
                  <c:v>0</c:v>
                </c:pt>
                <c:pt idx="121">
                  <c:v>1.3866641819182245E-3</c:v>
                </c:pt>
                <c:pt idx="122">
                  <c:v>1.6766408531006867E-3</c:v>
                </c:pt>
                <c:pt idx="123">
                  <c:v>4.2365800170295484E-7</c:v>
                </c:pt>
                <c:pt idx="124">
                  <c:v>7.95252887420115E-6</c:v>
                </c:pt>
                <c:pt idx="125">
                  <c:v>0</c:v>
                </c:pt>
                <c:pt idx="126">
                  <c:v>0</c:v>
                </c:pt>
                <c:pt idx="127">
                  <c:v>0</c:v>
                </c:pt>
                <c:pt idx="128">
                  <c:v>9.4983592193515764E-5</c:v>
                </c:pt>
                <c:pt idx="129">
                  <c:v>5.3727456914710104E-5</c:v>
                </c:pt>
                <c:pt idx="130">
                  <c:v>5.9022431176062912E-4</c:v>
                </c:pt>
                <c:pt idx="131">
                  <c:v>5.7349717188438508E-9</c:v>
                </c:pt>
                <c:pt idx="132">
                  <c:v>4.866592728397809E-6</c:v>
                </c:pt>
                <c:pt idx="133">
                  <c:v>3.7444933754994832E-6</c:v>
                </c:pt>
                <c:pt idx="134">
                  <c:v>0</c:v>
                </c:pt>
                <c:pt idx="135">
                  <c:v>2.9000581526601569E-4</c:v>
                </c:pt>
                <c:pt idx="136">
                  <c:v>6.2868532609588386E-5</c:v>
                </c:pt>
                <c:pt idx="137">
                  <c:v>1.3101568959752022E-5</c:v>
                </c:pt>
                <c:pt idx="138">
                  <c:v>3.5035463591482354E-5</c:v>
                </c:pt>
                <c:pt idx="139">
                  <c:v>4.7288569553484669E-5</c:v>
                </c:pt>
                <c:pt idx="140">
                  <c:v>4.8290338772500294E-5</c:v>
                </c:pt>
                <c:pt idx="141">
                  <c:v>4.8322595381613528E-4</c:v>
                </c:pt>
                <c:pt idx="142">
                  <c:v>5.8026472265439904E-3</c:v>
                </c:pt>
                <c:pt idx="143">
                  <c:v>7.541597582851953E-3</c:v>
                </c:pt>
                <c:pt idx="144">
                  <c:v>9.3828443502004533E-3</c:v>
                </c:pt>
                <c:pt idx="145">
                  <c:v>6.9693111938376922E-3</c:v>
                </c:pt>
                <c:pt idx="146">
                  <c:v>5.4108301267087495E-3</c:v>
                </c:pt>
                <c:pt idx="147">
                  <c:v>2.2227444633450512E-3</c:v>
                </c:pt>
                <c:pt idx="148">
                  <c:v>3.0735238161719758E-3</c:v>
                </c:pt>
                <c:pt idx="149">
                  <c:v>9.170749846226442E-3</c:v>
                </c:pt>
                <c:pt idx="150">
                  <c:v>2.0958436107421877E-2</c:v>
                </c:pt>
                <c:pt idx="151">
                  <c:v>2.2439487705155456E-2</c:v>
                </c:pt>
                <c:pt idx="152">
                  <c:v>4.5057010464675737E-3</c:v>
                </c:pt>
                <c:pt idx="153">
                  <c:v>9.4060574563421245E-6</c:v>
                </c:pt>
                <c:pt idx="154">
                  <c:v>0</c:v>
                </c:pt>
                <c:pt idx="155">
                  <c:v>5.2499703741918723E-5</c:v>
                </c:pt>
                <c:pt idx="156">
                  <c:v>5.4422026638634175E-3</c:v>
                </c:pt>
                <c:pt idx="157">
                  <c:v>8.5782715341719672E-3</c:v>
                </c:pt>
                <c:pt idx="158">
                  <c:v>2.8071455969149974E-2</c:v>
                </c:pt>
                <c:pt idx="159">
                  <c:v>3.6793636034976651E-2</c:v>
                </c:pt>
                <c:pt idx="160">
                  <c:v>1.1602874868519839E-2</c:v>
                </c:pt>
                <c:pt idx="161">
                  <c:v>6.7572345986162624E-4</c:v>
                </c:pt>
                <c:pt idx="162">
                  <c:v>3.0126593694295301E-4</c:v>
                </c:pt>
                <c:pt idx="163">
                  <c:v>1.6279733878015664E-5</c:v>
                </c:pt>
                <c:pt idx="164">
                  <c:v>2.7736166243694802E-4</c:v>
                </c:pt>
                <c:pt idx="165">
                  <c:v>2.1371585868308355E-4</c:v>
                </c:pt>
                <c:pt idx="166">
                  <c:v>4.5926719707880013E-4</c:v>
                </c:pt>
                <c:pt idx="167">
                  <c:v>8.2329429231993404E-5</c:v>
                </c:pt>
                <c:pt idx="168">
                  <c:v>0</c:v>
                </c:pt>
                <c:pt idx="169">
                  <c:v>2.3994183221724991E-5</c:v>
                </c:pt>
                <c:pt idx="170">
                  <c:v>2.3080838142795195E-3</c:v>
                </c:pt>
                <c:pt idx="171">
                  <c:v>3.5504865291697942E-3</c:v>
                </c:pt>
                <c:pt idx="172">
                  <c:v>8.0522181670982778E-3</c:v>
                </c:pt>
                <c:pt idx="173">
                  <c:v>7.1868351780142829E-3</c:v>
                </c:pt>
                <c:pt idx="174">
                  <c:v>3.1091134083717619E-3</c:v>
                </c:pt>
                <c:pt idx="175">
                  <c:v>1.3665473088033983E-5</c:v>
                </c:pt>
                <c:pt idx="176">
                  <c:v>7.1415387030234596E-5</c:v>
                </c:pt>
                <c:pt idx="177">
                  <c:v>1.37853525052756E-3</c:v>
                </c:pt>
                <c:pt idx="178">
                  <c:v>4.6041181922972164E-4</c:v>
                </c:pt>
                <c:pt idx="179">
                  <c:v>9.0686847109544951E-5</c:v>
                </c:pt>
                <c:pt idx="180">
                  <c:v>3.2111162409964025E-4</c:v>
                </c:pt>
                <c:pt idx="181">
                  <c:v>1.0870263513101422E-4</c:v>
                </c:pt>
                <c:pt idx="182">
                  <c:v>7.0325374844103217E-4</c:v>
                </c:pt>
                <c:pt idx="183">
                  <c:v>7.3120978046639922E-4</c:v>
                </c:pt>
                <c:pt idx="184">
                  <c:v>2.9221717865191665E-3</c:v>
                </c:pt>
                <c:pt idx="185">
                  <c:v>7.408734971680429E-3</c:v>
                </c:pt>
                <c:pt idx="186">
                  <c:v>9.4091292114669538E-3</c:v>
                </c:pt>
                <c:pt idx="187">
                  <c:v>9.0028164231832023E-3</c:v>
                </c:pt>
                <c:pt idx="188">
                  <c:v>4.8860845938674888E-4</c:v>
                </c:pt>
                <c:pt idx="189">
                  <c:v>5.9131744950634757E-4</c:v>
                </c:pt>
                <c:pt idx="190">
                  <c:v>1.4430619980735455E-4</c:v>
                </c:pt>
                <c:pt idx="191">
                  <c:v>1.6079926941970052E-2</c:v>
                </c:pt>
                <c:pt idx="192">
                  <c:v>2.2332352203182675E-2</c:v>
                </c:pt>
                <c:pt idx="193">
                  <c:v>7.9591898874442589E-3</c:v>
                </c:pt>
                <c:pt idx="194">
                  <c:v>1.7008141759844633E-3</c:v>
                </c:pt>
                <c:pt idx="195">
                  <c:v>4.5465474180170782E-4</c:v>
                </c:pt>
                <c:pt idx="196">
                  <c:v>1.2047293467844958E-4</c:v>
                </c:pt>
                <c:pt idx="197">
                  <c:v>4.0620072172273985E-4</c:v>
                </c:pt>
                <c:pt idx="198">
                  <c:v>1.8228843784907727E-2</c:v>
                </c:pt>
                <c:pt idx="199">
                  <c:v>2.4729729083967693E-2</c:v>
                </c:pt>
                <c:pt idx="200">
                  <c:v>2.8202727699166652E-2</c:v>
                </c:pt>
                <c:pt idx="201">
                  <c:v>4.6414036521295422E-2</c:v>
                </c:pt>
                <c:pt idx="202">
                  <c:v>5.3896953534635542E-2</c:v>
                </c:pt>
                <c:pt idx="203">
                  <c:v>3.1418160966192439E-2</c:v>
                </c:pt>
                <c:pt idx="204">
                  <c:v>1.1018676082999734E-2</c:v>
                </c:pt>
                <c:pt idx="205">
                  <c:v>8.7787967493572847E-3</c:v>
                </c:pt>
                <c:pt idx="206">
                  <c:v>1.0593055313294061E-2</c:v>
                </c:pt>
                <c:pt idx="207">
                  <c:v>7.493560860169687E-3</c:v>
                </c:pt>
                <c:pt idx="208">
                  <c:v>1.0367819460511036E-2</c:v>
                </c:pt>
                <c:pt idx="209">
                  <c:v>1.560265498365632E-2</c:v>
                </c:pt>
                <c:pt idx="210">
                  <c:v>8.6299106272033146E-3</c:v>
                </c:pt>
                <c:pt idx="211">
                  <c:v>5.1192894505344092E-3</c:v>
                </c:pt>
                <c:pt idx="212">
                  <c:v>1.4836885220890043E-2</c:v>
                </c:pt>
                <c:pt idx="213">
                  <c:v>1.1304320686886077E-2</c:v>
                </c:pt>
                <c:pt idx="214">
                  <c:v>6.2940289618456519E-3</c:v>
                </c:pt>
                <c:pt idx="215">
                  <c:v>5.1317916888814893E-3</c:v>
                </c:pt>
                <c:pt idx="216">
                  <c:v>2.0768794721564617E-3</c:v>
                </c:pt>
                <c:pt idx="217">
                  <c:v>1.9040328988416981E-3</c:v>
                </c:pt>
                <c:pt idx="218">
                  <c:v>1.9784984305805989E-3</c:v>
                </c:pt>
                <c:pt idx="219">
                  <c:v>1.228523481158642E-2</c:v>
                </c:pt>
                <c:pt idx="220">
                  <c:v>7.4294720559185982E-3</c:v>
                </c:pt>
                <c:pt idx="221">
                  <c:v>6.4602710635248556E-3</c:v>
                </c:pt>
                <c:pt idx="222">
                  <c:v>4.8045213047210336E-4</c:v>
                </c:pt>
                <c:pt idx="223">
                  <c:v>3.3609108348067388E-4</c:v>
                </c:pt>
                <c:pt idx="224">
                  <c:v>5.2050081959161447E-5</c:v>
                </c:pt>
                <c:pt idx="225">
                  <c:v>4.969092313845515E-5</c:v>
                </c:pt>
                <c:pt idx="226">
                  <c:v>5.6330716986212898E-5</c:v>
                </c:pt>
                <c:pt idx="227">
                  <c:v>3.0987094919043948E-4</c:v>
                </c:pt>
                <c:pt idx="228">
                  <c:v>5.0082620142768977E-3</c:v>
                </c:pt>
                <c:pt idx="229">
                  <c:v>2.9940375773737579E-3</c:v>
                </c:pt>
                <c:pt idx="230">
                  <c:v>3.778146189545652E-4</c:v>
                </c:pt>
                <c:pt idx="231">
                  <c:v>4.1814674601725279E-4</c:v>
                </c:pt>
                <c:pt idx="232">
                  <c:v>1.7509222401113061E-3</c:v>
                </c:pt>
                <c:pt idx="233">
                  <c:v>3.3783509098717912E-3</c:v>
                </c:pt>
                <c:pt idx="234">
                  <c:v>3.101146854884902E-3</c:v>
                </c:pt>
                <c:pt idx="235">
                  <c:v>4.3863689540723401E-3</c:v>
                </c:pt>
                <c:pt idx="236">
                  <c:v>8.2720646584127141E-3</c:v>
                </c:pt>
                <c:pt idx="237">
                  <c:v>3.1429343092254083E-3</c:v>
                </c:pt>
                <c:pt idx="238">
                  <c:v>5.4468073508606388E-3</c:v>
                </c:pt>
                <c:pt idx="239">
                  <c:v>5.9742507447387095E-3</c:v>
                </c:pt>
                <c:pt idx="240">
                  <c:v>7.6746955624764149E-4</c:v>
                </c:pt>
                <c:pt idx="241">
                  <c:v>9.8445458342294782E-4</c:v>
                </c:pt>
                <c:pt idx="242">
                  <c:v>1.5074343184719738E-3</c:v>
                </c:pt>
                <c:pt idx="243">
                  <c:v>1.0902840759269797E-3</c:v>
                </c:pt>
                <c:pt idx="244">
                  <c:v>1.1254621317698364E-4</c:v>
                </c:pt>
                <c:pt idx="245">
                  <c:v>0</c:v>
                </c:pt>
                <c:pt idx="246">
                  <c:v>5.8834402307844581E-4</c:v>
                </c:pt>
                <c:pt idx="247">
                  <c:v>2.0468635425619035E-5</c:v>
                </c:pt>
                <c:pt idx="248">
                  <c:v>1.0570264535683381E-4</c:v>
                </c:pt>
                <c:pt idx="249">
                  <c:v>9.809166011654337E-5</c:v>
                </c:pt>
                <c:pt idx="250">
                  <c:v>2.2000675770590981E-4</c:v>
                </c:pt>
                <c:pt idx="251">
                  <c:v>4.6914698926717348E-4</c:v>
                </c:pt>
                <c:pt idx="252">
                  <c:v>0</c:v>
                </c:pt>
                <c:pt idx="253">
                  <c:v>5.0014166998971824E-7</c:v>
                </c:pt>
                <c:pt idx="254">
                  <c:v>4.4892581787122233E-4</c:v>
                </c:pt>
                <c:pt idx="255">
                  <c:v>3.9633213097685811E-3</c:v>
                </c:pt>
                <c:pt idx="256">
                  <c:v>4.1263356129560749E-3</c:v>
                </c:pt>
                <c:pt idx="257">
                  <c:v>6.4388795408094033E-4</c:v>
                </c:pt>
                <c:pt idx="258">
                  <c:v>6.720524001921825E-5</c:v>
                </c:pt>
                <c:pt idx="259">
                  <c:v>4.2089040862365313E-4</c:v>
                </c:pt>
                <c:pt idx="260">
                  <c:v>2.767153050561814E-4</c:v>
                </c:pt>
                <c:pt idx="261">
                  <c:v>0</c:v>
                </c:pt>
                <c:pt idx="262">
                  <c:v>4.3683018901900832E-5</c:v>
                </c:pt>
                <c:pt idx="263">
                  <c:v>1.0321888906192503E-3</c:v>
                </c:pt>
                <c:pt idx="264">
                  <c:v>1.7776576094743724E-3</c:v>
                </c:pt>
                <c:pt idx="265">
                  <c:v>1.9510750470876435E-3</c:v>
                </c:pt>
                <c:pt idx="266">
                  <c:v>2.9427882278068081E-3</c:v>
                </c:pt>
                <c:pt idx="267">
                  <c:v>1.7842680246261005E-3</c:v>
                </c:pt>
                <c:pt idx="268">
                  <c:v>6.2698411711923242E-3</c:v>
                </c:pt>
                <c:pt idx="269">
                  <c:v>3.5677579178621647E-3</c:v>
                </c:pt>
                <c:pt idx="270">
                  <c:v>6.2102121416303402E-4</c:v>
                </c:pt>
                <c:pt idx="271">
                  <c:v>7.1303098890784897E-4</c:v>
                </c:pt>
                <c:pt idx="272">
                  <c:v>1.5489817121099375E-4</c:v>
                </c:pt>
                <c:pt idx="273">
                  <c:v>1.2164722227398963E-4</c:v>
                </c:pt>
                <c:pt idx="274">
                  <c:v>7.101041982272451E-6</c:v>
                </c:pt>
                <c:pt idx="275">
                  <c:v>2.0463421814965476E-4</c:v>
                </c:pt>
                <c:pt idx="276">
                  <c:v>6.8069362096565575E-4</c:v>
                </c:pt>
                <c:pt idx="277">
                  <c:v>4.91581025568892E-4</c:v>
                </c:pt>
                <c:pt idx="278">
                  <c:v>6.4877607902133819E-4</c:v>
                </c:pt>
                <c:pt idx="279">
                  <c:v>2.6682907927226326E-3</c:v>
                </c:pt>
                <c:pt idx="280">
                  <c:v>5.3516232692694314E-4</c:v>
                </c:pt>
                <c:pt idx="281">
                  <c:v>1.6493021386447459E-3</c:v>
                </c:pt>
                <c:pt idx="282">
                  <c:v>3.158068899591433E-3</c:v>
                </c:pt>
                <c:pt idx="283">
                  <c:v>2.6796716616223036E-3</c:v>
                </c:pt>
                <c:pt idx="284">
                  <c:v>1.7875327615492628E-3</c:v>
                </c:pt>
                <c:pt idx="285">
                  <c:v>1.3469406656951724E-3</c:v>
                </c:pt>
                <c:pt idx="286">
                  <c:v>8.539761564032675E-4</c:v>
                </c:pt>
                <c:pt idx="287">
                  <c:v>0</c:v>
                </c:pt>
                <c:pt idx="288">
                  <c:v>3.8672686927786156E-5</c:v>
                </c:pt>
                <c:pt idx="289">
                  <c:v>1.6893568755526139E-4</c:v>
                </c:pt>
                <c:pt idx="290">
                  <c:v>1.2342989913071221E-3</c:v>
                </c:pt>
                <c:pt idx="291">
                  <c:v>2.3282321515346411E-3</c:v>
                </c:pt>
                <c:pt idx="292">
                  <c:v>1.575592815063078E-3</c:v>
                </c:pt>
                <c:pt idx="293">
                  <c:v>2.4053514110961753E-4</c:v>
                </c:pt>
                <c:pt idx="294">
                  <c:v>5.7827930412019518E-4</c:v>
                </c:pt>
                <c:pt idx="295">
                  <c:v>2.4948691060166698E-4</c:v>
                </c:pt>
                <c:pt idx="296">
                  <c:v>6.8528728117634374E-4</c:v>
                </c:pt>
                <c:pt idx="297">
                  <c:v>2.9420144237136161E-4</c:v>
                </c:pt>
                <c:pt idx="298">
                  <c:v>2.6569852865649518E-4</c:v>
                </c:pt>
                <c:pt idx="299">
                  <c:v>3.7546729503004249E-4</c:v>
                </c:pt>
                <c:pt idx="300">
                  <c:v>2.5856844686288251E-4</c:v>
                </c:pt>
                <c:pt idx="301">
                  <c:v>3.2842879631155296E-4</c:v>
                </c:pt>
                <c:pt idx="302">
                  <c:v>4.311248045406237E-4</c:v>
                </c:pt>
                <c:pt idx="303">
                  <c:v>1.4233322876858459E-3</c:v>
                </c:pt>
                <c:pt idx="304">
                  <c:v>2.0529060912412435E-3</c:v>
                </c:pt>
                <c:pt idx="305">
                  <c:v>6.7243161216306419E-4</c:v>
                </c:pt>
                <c:pt idx="306">
                  <c:v>2.8652646006029992E-4</c:v>
                </c:pt>
                <c:pt idx="307">
                  <c:v>6.1771901744732329E-4</c:v>
                </c:pt>
                <c:pt idx="308">
                  <c:v>5.9755994015425621E-4</c:v>
                </c:pt>
                <c:pt idx="309">
                  <c:v>7.1872208809304391E-4</c:v>
                </c:pt>
                <c:pt idx="310">
                  <c:v>1.6306510982331997E-3</c:v>
                </c:pt>
                <c:pt idx="311">
                  <c:v>9.6930484751796872E-5</c:v>
                </c:pt>
                <c:pt idx="312">
                  <c:v>2.067109817493149E-4</c:v>
                </c:pt>
                <c:pt idx="313">
                  <c:v>5.2662055577668422E-5</c:v>
                </c:pt>
                <c:pt idx="314">
                  <c:v>5.1368663046749653E-5</c:v>
                </c:pt>
                <c:pt idx="315">
                  <c:v>8.2904099466274888E-5</c:v>
                </c:pt>
                <c:pt idx="316">
                  <c:v>2.7640999601631248E-4</c:v>
                </c:pt>
                <c:pt idx="317">
                  <c:v>2.3903150190868008E-3</c:v>
                </c:pt>
                <c:pt idx="318">
                  <c:v>2.2351711304057081E-3</c:v>
                </c:pt>
                <c:pt idx="319">
                  <c:v>2.7094682806847212E-3</c:v>
                </c:pt>
                <c:pt idx="320">
                  <c:v>3.2537540352344835E-3</c:v>
                </c:pt>
                <c:pt idx="321">
                  <c:v>2.6406538076012005E-3</c:v>
                </c:pt>
                <c:pt idx="322">
                  <c:v>5.7983827797780272E-4</c:v>
                </c:pt>
                <c:pt idx="323">
                  <c:v>6.2628758655634018E-4</c:v>
                </c:pt>
                <c:pt idx="324">
                  <c:v>6.46756899751345E-4</c:v>
                </c:pt>
                <c:pt idx="325">
                  <c:v>7.9462063285616591E-4</c:v>
                </c:pt>
                <c:pt idx="326">
                  <c:v>1.538992121281207E-3</c:v>
                </c:pt>
                <c:pt idx="327">
                  <c:v>7.769567114176999E-4</c:v>
                </c:pt>
                <c:pt idx="328">
                  <c:v>3.3984399683737842E-4</c:v>
                </c:pt>
                <c:pt idx="329">
                  <c:v>2.0159533483999977E-4</c:v>
                </c:pt>
                <c:pt idx="330">
                  <c:v>3.8780371449028783E-4</c:v>
                </c:pt>
                <c:pt idx="331">
                  <c:v>4.4778964176955897E-4</c:v>
                </c:pt>
                <c:pt idx="332">
                  <c:v>1.7296733096472303E-3</c:v>
                </c:pt>
                <c:pt idx="333">
                  <c:v>3.0122751263243677E-4</c:v>
                </c:pt>
                <c:pt idx="334">
                  <c:v>2.2313732235890646E-4</c:v>
                </c:pt>
                <c:pt idx="335">
                  <c:v>2.11779210869737E-4</c:v>
                </c:pt>
                <c:pt idx="336">
                  <c:v>0</c:v>
                </c:pt>
                <c:pt idx="337">
                  <c:v>0</c:v>
                </c:pt>
                <c:pt idx="338">
                  <c:v>8.9970079916902571E-5</c:v>
                </c:pt>
                <c:pt idx="339">
                  <c:v>4.5049219505595702E-5</c:v>
                </c:pt>
                <c:pt idx="340">
                  <c:v>1.5179427417648941E-6</c:v>
                </c:pt>
                <c:pt idx="341">
                  <c:v>1.3205424083969638E-5</c:v>
                </c:pt>
                <c:pt idx="342">
                  <c:v>5.9276146324904484E-5</c:v>
                </c:pt>
                <c:pt idx="343">
                  <c:v>0</c:v>
                </c:pt>
                <c:pt idx="344">
                  <c:v>4.6828963706325813E-5</c:v>
                </c:pt>
                <c:pt idx="345">
                  <c:v>8.2880940607751852E-4</c:v>
                </c:pt>
                <c:pt idx="346">
                  <c:v>1.4112566790985437E-3</c:v>
                </c:pt>
                <c:pt idx="347">
                  <c:v>4.2830379802017744E-4</c:v>
                </c:pt>
                <c:pt idx="348">
                  <c:v>6.1487989362985537E-4</c:v>
                </c:pt>
                <c:pt idx="349">
                  <c:v>3.2245058358767022E-4</c:v>
                </c:pt>
                <c:pt idx="350">
                  <c:v>2.8192119956590788E-4</c:v>
                </c:pt>
                <c:pt idx="351">
                  <c:v>4.1377820951458374E-7</c:v>
                </c:pt>
                <c:pt idx="352">
                  <c:v>2.1232239089567117E-4</c:v>
                </c:pt>
                <c:pt idx="353">
                  <c:v>5.0591975826866592E-4</c:v>
                </c:pt>
                <c:pt idx="354">
                  <c:v>1.549048889483211E-3</c:v>
                </c:pt>
                <c:pt idx="355">
                  <c:v>1.4999684280161704E-3</c:v>
                </c:pt>
                <c:pt idx="356">
                  <c:v>8.9076623459213291E-6</c:v>
                </c:pt>
                <c:pt idx="357">
                  <c:v>6.3361010271917423E-5</c:v>
                </c:pt>
                <c:pt idx="358">
                  <c:v>0</c:v>
                </c:pt>
                <c:pt idx="359">
                  <c:v>0</c:v>
                </c:pt>
                <c:pt idx="360">
                  <c:v>9.7031811274847607E-6</c:v>
                </c:pt>
                <c:pt idx="361">
                  <c:v>5.4479051026517841E-5</c:v>
                </c:pt>
                <c:pt idx="362">
                  <c:v>1.6479701914630442E-4</c:v>
                </c:pt>
                <c:pt idx="363">
                  <c:v>1.4993197245106118E-4</c:v>
                </c:pt>
                <c:pt idx="364">
                  <c:v>1.4807957658587471E-4</c:v>
                </c:pt>
              </c:numCache>
            </c:numRef>
          </c:val>
        </c:ser>
        <c:ser>
          <c:idx val="8"/>
          <c:order val="1"/>
          <c:tx>
            <c:v>MD Oil Small EGUs- 2011 Operating Data</c:v>
          </c:tx>
          <c:spPr>
            <a:ln>
              <a:solidFill>
                <a:srgbClr val="C0504D">
                  <a:lumMod val="60000"/>
                  <a:lumOff val="40000"/>
                  <a:alpha val="75000"/>
                </a:srgbClr>
              </a:solidFill>
            </a:ln>
          </c:spPr>
          <c:marker>
            <c:symbol val="none"/>
          </c:marker>
          <c:cat>
            <c:numRef>
              <c:f>'Oil Summary'!$A$3:$A$367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'Oil Summary'!$J$3:$J$367</c:f>
              <c:numCache>
                <c:formatCode>General</c:formatCode>
                <c:ptCount val="365"/>
                <c:pt idx="0">
                  <c:v>0</c:v>
                </c:pt>
                <c:pt idx="1">
                  <c:v>0</c:v>
                </c:pt>
                <c:pt idx="2">
                  <c:v>0</c:v>
                </c:pt>
                <c:pt idx="3">
                  <c:v>0</c:v>
                </c:pt>
                <c:pt idx="4">
                  <c:v>0</c:v>
                </c:pt>
                <c:pt idx="5">
                  <c:v>0</c:v>
                </c:pt>
                <c:pt idx="6">
                  <c:v>0</c:v>
                </c:pt>
                <c:pt idx="7">
                  <c:v>0</c:v>
                </c:pt>
                <c:pt idx="8">
                  <c:v>0</c:v>
                </c:pt>
                <c:pt idx="9">
                  <c:v>0</c:v>
                </c:pt>
                <c:pt idx="10">
                  <c:v>0</c:v>
                </c:pt>
                <c:pt idx="11">
                  <c:v>0</c:v>
                </c:pt>
                <c:pt idx="12">
                  <c:v>1.3261712237252699E-2</c:v>
                </c:pt>
                <c:pt idx="13">
                  <c:v>4.4678207568156173E-5</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7.6650041320380537E-3</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2.7839749346574429E-2</c:v>
                </c:pt>
                <c:pt idx="115">
                  <c:v>5.8190011608583842E-4</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2.7523539920355288E-2</c:v>
                </c:pt>
                <c:pt idx="151">
                  <c:v>3.0029363657785812E-2</c:v>
                </c:pt>
                <c:pt idx="152">
                  <c:v>0</c:v>
                </c:pt>
                <c:pt idx="153">
                  <c:v>0</c:v>
                </c:pt>
                <c:pt idx="154">
                  <c:v>0</c:v>
                </c:pt>
                <c:pt idx="155">
                  <c:v>2.6447283438495199E-3</c:v>
                </c:pt>
                <c:pt idx="156">
                  <c:v>0</c:v>
                </c:pt>
                <c:pt idx="157">
                  <c:v>0</c:v>
                </c:pt>
                <c:pt idx="158">
                  <c:v>3.4243483000960293E-2</c:v>
                </c:pt>
                <c:pt idx="159">
                  <c:v>5.4754248564142953E-2</c:v>
                </c:pt>
                <c:pt idx="160">
                  <c:v>4.3406977344794375E-3</c:v>
                </c:pt>
                <c:pt idx="161">
                  <c:v>2.0035423355382068E-2</c:v>
                </c:pt>
                <c:pt idx="162">
                  <c:v>0</c:v>
                </c:pt>
                <c:pt idx="163">
                  <c:v>1.3965335763640421E-3</c:v>
                </c:pt>
                <c:pt idx="164">
                  <c:v>0</c:v>
                </c:pt>
                <c:pt idx="165">
                  <c:v>9.7757350345483111E-3</c:v>
                </c:pt>
                <c:pt idx="166">
                  <c:v>0</c:v>
                </c:pt>
                <c:pt idx="167">
                  <c:v>0</c:v>
                </c:pt>
                <c:pt idx="168">
                  <c:v>5.4528722787065866E-3</c:v>
                </c:pt>
                <c:pt idx="169">
                  <c:v>0</c:v>
                </c:pt>
                <c:pt idx="170">
                  <c:v>0</c:v>
                </c:pt>
                <c:pt idx="171">
                  <c:v>0</c:v>
                </c:pt>
                <c:pt idx="172">
                  <c:v>5.138073347247423E-4</c:v>
                </c:pt>
                <c:pt idx="173">
                  <c:v>8.3890342749332568E-4</c:v>
                </c:pt>
                <c:pt idx="174">
                  <c:v>0</c:v>
                </c:pt>
                <c:pt idx="175">
                  <c:v>0</c:v>
                </c:pt>
                <c:pt idx="176">
                  <c:v>0</c:v>
                </c:pt>
                <c:pt idx="177">
                  <c:v>0</c:v>
                </c:pt>
                <c:pt idx="178">
                  <c:v>0</c:v>
                </c:pt>
                <c:pt idx="179">
                  <c:v>0</c:v>
                </c:pt>
                <c:pt idx="180">
                  <c:v>6.9209532768199009E-3</c:v>
                </c:pt>
                <c:pt idx="181">
                  <c:v>0</c:v>
                </c:pt>
                <c:pt idx="182">
                  <c:v>0</c:v>
                </c:pt>
                <c:pt idx="183">
                  <c:v>0</c:v>
                </c:pt>
                <c:pt idx="184">
                  <c:v>0</c:v>
                </c:pt>
                <c:pt idx="185">
                  <c:v>4.1755670940218119E-3</c:v>
                </c:pt>
                <c:pt idx="186">
                  <c:v>1.6433729308273165E-2</c:v>
                </c:pt>
                <c:pt idx="187">
                  <c:v>9.1380377016320007E-3</c:v>
                </c:pt>
                <c:pt idx="188">
                  <c:v>0</c:v>
                </c:pt>
                <c:pt idx="189">
                  <c:v>0</c:v>
                </c:pt>
                <c:pt idx="190">
                  <c:v>0</c:v>
                </c:pt>
                <c:pt idx="191">
                  <c:v>7.5144862034307106E-2</c:v>
                </c:pt>
                <c:pt idx="192">
                  <c:v>0</c:v>
                </c:pt>
                <c:pt idx="193">
                  <c:v>0</c:v>
                </c:pt>
                <c:pt idx="194">
                  <c:v>0</c:v>
                </c:pt>
                <c:pt idx="195">
                  <c:v>0</c:v>
                </c:pt>
                <c:pt idx="196">
                  <c:v>0</c:v>
                </c:pt>
                <c:pt idx="197">
                  <c:v>0</c:v>
                </c:pt>
                <c:pt idx="198">
                  <c:v>2.3157581363367589E-2</c:v>
                </c:pt>
                <c:pt idx="199">
                  <c:v>3.6632083396479685E-2</c:v>
                </c:pt>
                <c:pt idx="200">
                  <c:v>0</c:v>
                </c:pt>
                <c:pt idx="201">
                  <c:v>7.7186249394289461E-2</c:v>
                </c:pt>
                <c:pt idx="202">
                  <c:v>0.13383998610968798</c:v>
                </c:pt>
                <c:pt idx="203">
                  <c:v>7.7870944039549139E-2</c:v>
                </c:pt>
                <c:pt idx="204">
                  <c:v>5.5002390697888814E-2</c:v>
                </c:pt>
                <c:pt idx="205">
                  <c:v>2.0733012888704817E-2</c:v>
                </c:pt>
                <c:pt idx="206">
                  <c:v>0</c:v>
                </c:pt>
                <c:pt idx="207">
                  <c:v>0</c:v>
                </c:pt>
                <c:pt idx="208">
                  <c:v>0</c:v>
                </c:pt>
                <c:pt idx="209">
                  <c:v>0</c:v>
                </c:pt>
                <c:pt idx="210">
                  <c:v>0</c:v>
                </c:pt>
                <c:pt idx="211">
                  <c:v>0</c:v>
                </c:pt>
                <c:pt idx="212">
                  <c:v>1.9675272888313305E-2</c:v>
                </c:pt>
                <c:pt idx="213">
                  <c:v>0</c:v>
                </c:pt>
                <c:pt idx="214">
                  <c:v>0</c:v>
                </c:pt>
                <c:pt idx="215">
                  <c:v>0</c:v>
                </c:pt>
                <c:pt idx="216">
                  <c:v>0</c:v>
                </c:pt>
                <c:pt idx="217">
                  <c:v>0</c:v>
                </c:pt>
                <c:pt idx="218">
                  <c:v>0</c:v>
                </c:pt>
                <c:pt idx="219">
                  <c:v>0</c:v>
                </c:pt>
                <c:pt idx="220">
                  <c:v>9.9460762405806993E-3</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1.7605412756305783E-2</c:v>
                </c:pt>
                <c:pt idx="242">
                  <c:v>0</c:v>
                </c:pt>
                <c:pt idx="243">
                  <c:v>0</c:v>
                </c:pt>
                <c:pt idx="244">
                  <c:v>0</c:v>
                </c:pt>
                <c:pt idx="245">
                  <c:v>0</c:v>
                </c:pt>
                <c:pt idx="246">
                  <c:v>0</c:v>
                </c:pt>
                <c:pt idx="247">
                  <c:v>0</c:v>
                </c:pt>
                <c:pt idx="248">
                  <c:v>0</c:v>
                </c:pt>
                <c:pt idx="249">
                  <c:v>0</c:v>
                </c:pt>
                <c:pt idx="250">
                  <c:v>0</c:v>
                </c:pt>
                <c:pt idx="251">
                  <c:v>0</c:v>
                </c:pt>
                <c:pt idx="252">
                  <c:v>0</c:v>
                </c:pt>
                <c:pt idx="253">
                  <c:v>0</c:v>
                </c:pt>
                <c:pt idx="254">
                  <c:v>7.3487214041388527E-2</c:v>
                </c:pt>
                <c:pt idx="255">
                  <c:v>3.0954223312247828E-2</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1.3126219894397278E-2</c:v>
                </c:pt>
                <c:pt idx="273">
                  <c:v>0</c:v>
                </c:pt>
                <c:pt idx="274">
                  <c:v>0</c:v>
                </c:pt>
                <c:pt idx="275">
                  <c:v>0</c:v>
                </c:pt>
                <c:pt idx="276">
                  <c:v>0</c:v>
                </c:pt>
                <c:pt idx="277">
                  <c:v>0</c:v>
                </c:pt>
                <c:pt idx="278">
                  <c:v>0</c:v>
                </c:pt>
                <c:pt idx="279">
                  <c:v>0</c:v>
                </c:pt>
                <c:pt idx="280">
                  <c:v>0</c:v>
                </c:pt>
                <c:pt idx="281">
                  <c:v>0</c:v>
                </c:pt>
                <c:pt idx="282">
                  <c:v>1.6787653197893833E-2</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1.7405964036072509E-2</c:v>
                </c:pt>
                <c:pt idx="322">
                  <c:v>0</c:v>
                </c:pt>
                <c:pt idx="323">
                  <c:v>0</c:v>
                </c:pt>
                <c:pt idx="324">
                  <c:v>0</c:v>
                </c:pt>
                <c:pt idx="325">
                  <c:v>0</c:v>
                </c:pt>
                <c:pt idx="326">
                  <c:v>0</c:v>
                </c:pt>
                <c:pt idx="327">
                  <c:v>0</c:v>
                </c:pt>
                <c:pt idx="328">
                  <c:v>0</c:v>
                </c:pt>
                <c:pt idx="329">
                  <c:v>0</c:v>
                </c:pt>
                <c:pt idx="330">
                  <c:v>0</c:v>
                </c:pt>
                <c:pt idx="331">
                  <c:v>5.6724350780035359E-3</c:v>
                </c:pt>
                <c:pt idx="332">
                  <c:v>0</c:v>
                </c:pt>
                <c:pt idx="333">
                  <c:v>0</c:v>
                </c:pt>
                <c:pt idx="334">
                  <c:v>0</c:v>
                </c:pt>
                <c:pt idx="335">
                  <c:v>0</c:v>
                </c:pt>
                <c:pt idx="336">
                  <c:v>0</c:v>
                </c:pt>
                <c:pt idx="337">
                  <c:v>0</c:v>
                </c:pt>
                <c:pt idx="338">
                  <c:v>0</c:v>
                </c:pt>
                <c:pt idx="339">
                  <c:v>1.3034848089466883E-4</c:v>
                </c:pt>
                <c:pt idx="340">
                  <c:v>0</c:v>
                </c:pt>
                <c:pt idx="341">
                  <c:v>0</c:v>
                </c:pt>
                <c:pt idx="342">
                  <c:v>0</c:v>
                </c:pt>
                <c:pt idx="343">
                  <c:v>0</c:v>
                </c:pt>
                <c:pt idx="344">
                  <c:v>0</c:v>
                </c:pt>
                <c:pt idx="345">
                  <c:v>0</c:v>
                </c:pt>
                <c:pt idx="346">
                  <c:v>0</c:v>
                </c:pt>
                <c:pt idx="347">
                  <c:v>6.5331191505625039E-3</c:v>
                </c:pt>
                <c:pt idx="348">
                  <c:v>1.1498283350006746E-2</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numCache>
            </c:numRef>
          </c:val>
        </c:ser>
        <c:marker val="1"/>
        <c:axId val="51933568"/>
        <c:axId val="51935104"/>
      </c:lineChart>
      <c:dateAx>
        <c:axId val="51933568"/>
        <c:scaling>
          <c:orientation val="minMax"/>
        </c:scaling>
        <c:axPos val="b"/>
        <c:numFmt formatCode="m/d/yyyy" sourceLinked="1"/>
        <c:majorTickMark val="none"/>
        <c:tickLblPos val="nextTo"/>
        <c:crossAx val="51935104"/>
        <c:crosses val="autoZero"/>
        <c:auto val="1"/>
        <c:lblOffset val="100"/>
      </c:dateAx>
      <c:valAx>
        <c:axId val="51935104"/>
        <c:scaling>
          <c:orientation val="minMax"/>
        </c:scaling>
        <c:axPos val="l"/>
        <c:majorGridlines/>
        <c:title>
          <c:tx>
            <c:rich>
              <a:bodyPr rot="-5400000" vert="horz"/>
              <a:lstStyle/>
              <a:p>
                <a:pPr>
                  <a:defRPr/>
                </a:pPr>
                <a:r>
                  <a:rPr lang="en-US" dirty="0"/>
                  <a:t>Heat Input Distribution (Fraction of Annual Value)</a:t>
                </a:r>
              </a:p>
            </c:rich>
          </c:tx>
          <c:layout/>
        </c:title>
        <c:numFmt formatCode="General" sourceLinked="1"/>
        <c:majorTickMark val="none"/>
        <c:tickLblPos val="nextTo"/>
        <c:crossAx val="51933568"/>
        <c:crosses val="autoZero"/>
        <c:crossBetween val="between"/>
      </c:valAx>
    </c:plotArea>
    <c:legend>
      <c:legendPos val="b"/>
      <c:layout/>
    </c:legend>
    <c:plotVisOnly val="1"/>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lgn="ctr">
              <a:defRPr/>
            </a:pPr>
            <a:r>
              <a:rPr lang="en-US" sz="1800" b="1" i="0" baseline="0" dirty="0"/>
              <a:t>Compare MDE-Developed Temporal Profiles to 2011 Operating </a:t>
            </a:r>
            <a:r>
              <a:rPr lang="en-US" sz="1800" b="1" i="0" baseline="0" dirty="0" smtClean="0"/>
              <a:t>Data for</a:t>
            </a:r>
            <a:endParaRPr lang="en-US" dirty="0"/>
          </a:p>
          <a:p>
            <a:pPr algn="ctr">
              <a:defRPr/>
            </a:pPr>
            <a:r>
              <a:rPr lang="en-US" sz="1800" b="1" i="0" baseline="0" dirty="0" smtClean="0"/>
              <a:t>Maryland </a:t>
            </a:r>
            <a:r>
              <a:rPr lang="en-US" sz="1800" b="1" i="0" baseline="0" dirty="0"/>
              <a:t>Gas-Fired Small </a:t>
            </a:r>
            <a:r>
              <a:rPr lang="en-US" sz="1800" b="1" i="0" baseline="0" dirty="0" smtClean="0"/>
              <a:t>EGUs</a:t>
            </a:r>
            <a:endParaRPr lang="en-US" sz="1800" b="1" i="0" baseline="0" dirty="0"/>
          </a:p>
        </c:rich>
      </c:tx>
      <c:layout/>
    </c:title>
    <c:plotArea>
      <c:layout/>
      <c:lineChart>
        <c:grouping val="standard"/>
        <c:ser>
          <c:idx val="0"/>
          <c:order val="0"/>
          <c:tx>
            <c:strRef>
              <c:f>'Gas Summary'!$D$1</c:f>
              <c:strCache>
                <c:ptCount val="1"/>
                <c:pt idx="0">
                  <c:v>MDE Temporal Profile- MANEVU Gas</c:v>
                </c:pt>
              </c:strCache>
            </c:strRef>
          </c:tx>
          <c:spPr>
            <a:ln>
              <a:solidFill>
                <a:schemeClr val="accent6"/>
              </a:solidFill>
            </a:ln>
          </c:spPr>
          <c:marker>
            <c:symbol val="none"/>
          </c:marker>
          <c:cat>
            <c:numRef>
              <c:f>'Gas Summary'!$A$2:$A$366</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'Gas Summary'!$D$2:$D$366</c:f>
              <c:numCache>
                <c:formatCode>General</c:formatCode>
                <c:ptCount val="365"/>
                <c:pt idx="0">
                  <c:v>1.1495740933988589E-5</c:v>
                </c:pt>
                <c:pt idx="1">
                  <c:v>8.6686474444547094E-4</c:v>
                </c:pt>
                <c:pt idx="2">
                  <c:v>1.6604576298976379E-3</c:v>
                </c:pt>
                <c:pt idx="3">
                  <c:v>1.002560594392134E-3</c:v>
                </c:pt>
                <c:pt idx="4">
                  <c:v>4.778101331576731E-4</c:v>
                </c:pt>
                <c:pt idx="5">
                  <c:v>1.0455226420044374E-3</c:v>
                </c:pt>
                <c:pt idx="6">
                  <c:v>1.7722677508831461E-3</c:v>
                </c:pt>
                <c:pt idx="7">
                  <c:v>3.5570256922979308E-4</c:v>
                </c:pt>
                <c:pt idx="8">
                  <c:v>2.5923228092799986E-4</c:v>
                </c:pt>
                <c:pt idx="9">
                  <c:v>1.4321030089764941E-3</c:v>
                </c:pt>
                <c:pt idx="10">
                  <c:v>1.4694039249907992E-3</c:v>
                </c:pt>
                <c:pt idx="11">
                  <c:v>1.4394797038658341E-3</c:v>
                </c:pt>
                <c:pt idx="12">
                  <c:v>4.0797065758257705E-3</c:v>
                </c:pt>
                <c:pt idx="13">
                  <c:v>6.2186872573183837E-4</c:v>
                </c:pt>
                <c:pt idx="14">
                  <c:v>8.0131760326683087E-4</c:v>
                </c:pt>
                <c:pt idx="15">
                  <c:v>3.0609967810978225E-4</c:v>
                </c:pt>
                <c:pt idx="16">
                  <c:v>1.2434345368822889E-3</c:v>
                </c:pt>
                <c:pt idx="17">
                  <c:v>1.2089868785743569E-3</c:v>
                </c:pt>
                <c:pt idx="18">
                  <c:v>1.060396619126992E-3</c:v>
                </c:pt>
                <c:pt idx="19">
                  <c:v>1.0499657794484306E-3</c:v>
                </c:pt>
                <c:pt idx="20">
                  <c:v>1.4411637257502675E-3</c:v>
                </c:pt>
                <c:pt idx="21">
                  <c:v>4.7158611140826149E-3</c:v>
                </c:pt>
                <c:pt idx="22">
                  <c:v>5.3218355188387875E-3</c:v>
                </c:pt>
                <c:pt idx="23">
                  <c:v>1.2414840073264276E-2</c:v>
                </c:pt>
                <c:pt idx="24">
                  <c:v>3.7926510551509343E-3</c:v>
                </c:pt>
                <c:pt idx="25">
                  <c:v>1.9291370442678568E-3</c:v>
                </c:pt>
                <c:pt idx="26">
                  <c:v>7.1801970893948608E-4</c:v>
                </c:pt>
                <c:pt idx="27">
                  <c:v>5.7807434308926157E-4</c:v>
                </c:pt>
                <c:pt idx="28">
                  <c:v>6.4337211432378559E-4</c:v>
                </c:pt>
                <c:pt idx="29">
                  <c:v>6.5569753888156904E-4</c:v>
                </c:pt>
                <c:pt idx="30">
                  <c:v>8.4437926800815205E-4</c:v>
                </c:pt>
                <c:pt idx="31">
                  <c:v>4.6639706789833497E-4</c:v>
                </c:pt>
                <c:pt idx="32">
                  <c:v>9.3855350716967958E-4</c:v>
                </c:pt>
                <c:pt idx="33">
                  <c:v>1.7513926423243938E-3</c:v>
                </c:pt>
                <c:pt idx="34">
                  <c:v>3.1776385910944876E-3</c:v>
                </c:pt>
                <c:pt idx="35">
                  <c:v>5.189249768688158E-4</c:v>
                </c:pt>
                <c:pt idx="36">
                  <c:v>2.722510310622592E-4</c:v>
                </c:pt>
                <c:pt idx="37">
                  <c:v>5.1456286227465932E-4</c:v>
                </c:pt>
                <c:pt idx="38">
                  <c:v>2.0633299255151411E-3</c:v>
                </c:pt>
                <c:pt idx="39">
                  <c:v>2.3239952744263429E-3</c:v>
                </c:pt>
                <c:pt idx="40">
                  <c:v>1.8473625723469857E-3</c:v>
                </c:pt>
                <c:pt idx="41">
                  <c:v>2.9478886416901169E-3</c:v>
                </c:pt>
                <c:pt idx="42">
                  <c:v>1.3262869260540152E-3</c:v>
                </c:pt>
                <c:pt idx="43">
                  <c:v>1.6071779266728181E-3</c:v>
                </c:pt>
                <c:pt idx="44">
                  <c:v>8.9995870479522735E-4</c:v>
                </c:pt>
                <c:pt idx="45">
                  <c:v>8.0262874098599598E-4</c:v>
                </c:pt>
                <c:pt idx="46">
                  <c:v>3.5595221464471431E-4</c:v>
                </c:pt>
                <c:pt idx="47">
                  <c:v>3.8484985938967042E-4</c:v>
                </c:pt>
                <c:pt idx="48">
                  <c:v>7.1891423150346188E-4</c:v>
                </c:pt>
                <c:pt idx="49">
                  <c:v>2.0727270265728283E-4</c:v>
                </c:pt>
                <c:pt idx="50">
                  <c:v>3.5065763138351572E-4</c:v>
                </c:pt>
                <c:pt idx="51">
                  <c:v>3.0780718732352609E-3</c:v>
                </c:pt>
                <c:pt idx="52">
                  <c:v>2.652860548345909E-3</c:v>
                </c:pt>
                <c:pt idx="53">
                  <c:v>2.59640032810114E-3</c:v>
                </c:pt>
                <c:pt idx="54">
                  <c:v>1.9913072577442481E-3</c:v>
                </c:pt>
                <c:pt idx="55">
                  <c:v>1.0053093453627415E-3</c:v>
                </c:pt>
                <c:pt idx="56">
                  <c:v>2.4016921930922116E-6</c:v>
                </c:pt>
                <c:pt idx="57">
                  <c:v>4.0660637121542174E-4</c:v>
                </c:pt>
                <c:pt idx="58">
                  <c:v>7.4845492840340511E-4</c:v>
                </c:pt>
                <c:pt idx="59">
                  <c:v>8.7315277872265383E-4</c:v>
                </c:pt>
                <c:pt idx="60">
                  <c:v>1.0863914558549457E-3</c:v>
                </c:pt>
                <c:pt idx="61">
                  <c:v>1.3677411153601951E-3</c:v>
                </c:pt>
                <c:pt idx="62">
                  <c:v>1.8973007803015504E-3</c:v>
                </c:pt>
                <c:pt idx="63">
                  <c:v>9.8218863325446422E-4</c:v>
                </c:pt>
                <c:pt idx="64">
                  <c:v>1.1912567513020075E-3</c:v>
                </c:pt>
                <c:pt idx="65">
                  <c:v>3.0837021176695206E-3</c:v>
                </c:pt>
                <c:pt idx="66">
                  <c:v>3.0643919243068937E-3</c:v>
                </c:pt>
                <c:pt idx="67">
                  <c:v>1.7525689026518044E-3</c:v>
                </c:pt>
                <c:pt idx="68">
                  <c:v>5.4577979900885987E-4</c:v>
                </c:pt>
                <c:pt idx="69">
                  <c:v>6.7597012392717833E-4</c:v>
                </c:pt>
                <c:pt idx="70">
                  <c:v>3.2684610736983633E-6</c:v>
                </c:pt>
                <c:pt idx="71">
                  <c:v>2.1771490550645423E-6</c:v>
                </c:pt>
                <c:pt idx="72">
                  <c:v>1.6669801242617461E-3</c:v>
                </c:pt>
                <c:pt idx="73">
                  <c:v>2.3603634807366452E-3</c:v>
                </c:pt>
                <c:pt idx="74">
                  <c:v>4.1875108692665205E-4</c:v>
                </c:pt>
                <c:pt idx="75">
                  <c:v>1.2782519458751091E-3</c:v>
                </c:pt>
                <c:pt idx="76">
                  <c:v>8.1641653673361191E-4</c:v>
                </c:pt>
                <c:pt idx="77">
                  <c:v>0</c:v>
                </c:pt>
                <c:pt idx="78">
                  <c:v>2.9953193766633614E-4</c:v>
                </c:pt>
                <c:pt idx="79">
                  <c:v>1.4456428810017089E-3</c:v>
                </c:pt>
                <c:pt idx="80">
                  <c:v>7.035631389506826E-4</c:v>
                </c:pt>
                <c:pt idx="81">
                  <c:v>3.0449444087491382E-4</c:v>
                </c:pt>
                <c:pt idx="82">
                  <c:v>3.4767314627352184E-4</c:v>
                </c:pt>
                <c:pt idx="83">
                  <c:v>4.633009138117088E-4</c:v>
                </c:pt>
                <c:pt idx="84">
                  <c:v>3.4445833313864398E-5</c:v>
                </c:pt>
                <c:pt idx="85">
                  <c:v>5.0703844616738683E-5</c:v>
                </c:pt>
                <c:pt idx="86">
                  <c:v>2.3501765360200012E-3</c:v>
                </c:pt>
                <c:pt idx="87">
                  <c:v>1.2652584013192946E-4</c:v>
                </c:pt>
                <c:pt idx="88">
                  <c:v>1.3687527818830118E-4</c:v>
                </c:pt>
                <c:pt idx="89">
                  <c:v>4.6262890278859077E-4</c:v>
                </c:pt>
                <c:pt idx="90">
                  <c:v>1.2978100973939867E-4</c:v>
                </c:pt>
                <c:pt idx="91">
                  <c:v>4.4963721766069505E-6</c:v>
                </c:pt>
                <c:pt idx="92">
                  <c:v>1.4625781372729502E-4</c:v>
                </c:pt>
                <c:pt idx="93">
                  <c:v>5.6464359193575463E-4</c:v>
                </c:pt>
                <c:pt idx="94">
                  <c:v>4.3755038525187303E-4</c:v>
                </c:pt>
                <c:pt idx="95">
                  <c:v>1.1426375664183388E-3</c:v>
                </c:pt>
                <c:pt idx="96">
                  <c:v>3.1147435450685671E-4</c:v>
                </c:pt>
                <c:pt idx="97">
                  <c:v>4.6172828543310695E-4</c:v>
                </c:pt>
                <c:pt idx="98">
                  <c:v>4.6845786497312143E-4</c:v>
                </c:pt>
                <c:pt idx="99">
                  <c:v>4.1597916197477021E-4</c:v>
                </c:pt>
                <c:pt idx="100">
                  <c:v>2.9463275830852255E-4</c:v>
                </c:pt>
                <c:pt idx="101">
                  <c:v>2.3200739819841592E-4</c:v>
                </c:pt>
                <c:pt idx="102">
                  <c:v>8.137113790175263E-4</c:v>
                </c:pt>
                <c:pt idx="103">
                  <c:v>8.4395989814493654E-5</c:v>
                </c:pt>
                <c:pt idx="104">
                  <c:v>8.5990518121907718E-5</c:v>
                </c:pt>
                <c:pt idx="105">
                  <c:v>2.3632681481815698E-4</c:v>
                </c:pt>
                <c:pt idx="106">
                  <c:v>3.7506854542995852E-4</c:v>
                </c:pt>
                <c:pt idx="107">
                  <c:v>7.3191077180425473E-4</c:v>
                </c:pt>
                <c:pt idx="108">
                  <c:v>1.0021977649111674E-3</c:v>
                </c:pt>
                <c:pt idx="109">
                  <c:v>1.6313191548034433E-3</c:v>
                </c:pt>
                <c:pt idx="110">
                  <c:v>2.9832327508576479E-4</c:v>
                </c:pt>
                <c:pt idx="111">
                  <c:v>7.7067691701796968E-4</c:v>
                </c:pt>
                <c:pt idx="112">
                  <c:v>3.7958940007415377E-4</c:v>
                </c:pt>
                <c:pt idx="113">
                  <c:v>4.927266705192383E-4</c:v>
                </c:pt>
                <c:pt idx="114">
                  <c:v>6.4227235223827846E-3</c:v>
                </c:pt>
                <c:pt idx="115">
                  <c:v>5.2413719091662925E-3</c:v>
                </c:pt>
                <c:pt idx="116">
                  <c:v>4.2395035729012728E-3</c:v>
                </c:pt>
                <c:pt idx="117">
                  <c:v>3.3677888206362612E-3</c:v>
                </c:pt>
                <c:pt idx="118">
                  <c:v>4.6609821651128733E-4</c:v>
                </c:pt>
                <c:pt idx="119">
                  <c:v>0</c:v>
                </c:pt>
                <c:pt idx="120">
                  <c:v>1.5370007066767215E-4</c:v>
                </c:pt>
                <c:pt idx="121">
                  <c:v>4.2373597213794838E-4</c:v>
                </c:pt>
                <c:pt idx="122">
                  <c:v>1.0422905086428455E-3</c:v>
                </c:pt>
                <c:pt idx="123">
                  <c:v>2.4998975342446343E-6</c:v>
                </c:pt>
                <c:pt idx="124">
                  <c:v>4.3325331620099901E-4</c:v>
                </c:pt>
                <c:pt idx="125">
                  <c:v>3.2245820182178115E-5</c:v>
                </c:pt>
                <c:pt idx="126">
                  <c:v>0</c:v>
                </c:pt>
                <c:pt idx="127">
                  <c:v>0</c:v>
                </c:pt>
                <c:pt idx="128">
                  <c:v>6.4318300361775052E-6</c:v>
                </c:pt>
                <c:pt idx="129">
                  <c:v>2.1949420585476033E-4</c:v>
                </c:pt>
                <c:pt idx="130">
                  <c:v>1.3820049935225325E-3</c:v>
                </c:pt>
                <c:pt idx="131">
                  <c:v>1.7841250816794921E-3</c:v>
                </c:pt>
                <c:pt idx="132">
                  <c:v>8.2284616300336711E-4</c:v>
                </c:pt>
                <c:pt idx="133">
                  <c:v>8.2072910101713581E-4</c:v>
                </c:pt>
                <c:pt idx="134">
                  <c:v>3.1800993373409044E-4</c:v>
                </c:pt>
                <c:pt idx="135">
                  <c:v>6.6290161687918589E-4</c:v>
                </c:pt>
                <c:pt idx="136">
                  <c:v>1.4376215155664126E-4</c:v>
                </c:pt>
                <c:pt idx="137">
                  <c:v>4.0098590599466235E-4</c:v>
                </c:pt>
                <c:pt idx="138">
                  <c:v>3.8333724921220104E-4</c:v>
                </c:pt>
                <c:pt idx="139">
                  <c:v>3.5707455156249878E-5</c:v>
                </c:pt>
                <c:pt idx="140">
                  <c:v>8.0126915483941041E-5</c:v>
                </c:pt>
                <c:pt idx="141">
                  <c:v>8.773745065090003E-6</c:v>
                </c:pt>
                <c:pt idx="142">
                  <c:v>2.5153631537836211E-4</c:v>
                </c:pt>
                <c:pt idx="143">
                  <c:v>1.9895329158703908E-3</c:v>
                </c:pt>
                <c:pt idx="144">
                  <c:v>3.017354802676819E-3</c:v>
                </c:pt>
                <c:pt idx="145">
                  <c:v>7.6036754618984534E-3</c:v>
                </c:pt>
                <c:pt idx="146">
                  <c:v>5.653067396857967E-3</c:v>
                </c:pt>
                <c:pt idx="147">
                  <c:v>2.8052500322360156E-4</c:v>
                </c:pt>
                <c:pt idx="148">
                  <c:v>7.5009556363641531E-4</c:v>
                </c:pt>
                <c:pt idx="149">
                  <c:v>5.7308363167048919E-3</c:v>
                </c:pt>
                <c:pt idx="150">
                  <c:v>1.7488796978042568E-2</c:v>
                </c:pt>
                <c:pt idx="151">
                  <c:v>1.8211457474726966E-2</c:v>
                </c:pt>
                <c:pt idx="152">
                  <c:v>2.1660804660439412E-3</c:v>
                </c:pt>
                <c:pt idx="153">
                  <c:v>1.5596154822220421E-4</c:v>
                </c:pt>
                <c:pt idx="154">
                  <c:v>1.0107582611411385E-3</c:v>
                </c:pt>
                <c:pt idx="155">
                  <c:v>6.0637056620428415E-4</c:v>
                </c:pt>
                <c:pt idx="156">
                  <c:v>4.1788860850379824E-3</c:v>
                </c:pt>
                <c:pt idx="157">
                  <c:v>8.7884964577053578E-3</c:v>
                </c:pt>
                <c:pt idx="158">
                  <c:v>2.3962281780704444E-2</c:v>
                </c:pt>
                <c:pt idx="159">
                  <c:v>2.1079279150266615E-2</c:v>
                </c:pt>
                <c:pt idx="160">
                  <c:v>7.7804165647447328E-3</c:v>
                </c:pt>
                <c:pt idx="161">
                  <c:v>1.3416921830533661E-3</c:v>
                </c:pt>
                <c:pt idx="162">
                  <c:v>6.6639988947001416E-4</c:v>
                </c:pt>
                <c:pt idx="163">
                  <c:v>4.735618568727213E-5</c:v>
                </c:pt>
                <c:pt idx="164">
                  <c:v>1.191013854921755E-4</c:v>
                </c:pt>
                <c:pt idx="165">
                  <c:v>2.8356878342387102E-4</c:v>
                </c:pt>
                <c:pt idx="166">
                  <c:v>1.5432482811797588E-3</c:v>
                </c:pt>
                <c:pt idx="167">
                  <c:v>1.34994349774119E-3</c:v>
                </c:pt>
                <c:pt idx="168">
                  <c:v>1.266198961941167E-3</c:v>
                </c:pt>
                <c:pt idx="169">
                  <c:v>1.710900948002748E-4</c:v>
                </c:pt>
                <c:pt idx="170">
                  <c:v>9.3629206404899736E-4</c:v>
                </c:pt>
                <c:pt idx="171">
                  <c:v>6.2712571755862857E-3</c:v>
                </c:pt>
                <c:pt idx="172">
                  <c:v>9.0299677241972368E-3</c:v>
                </c:pt>
                <c:pt idx="173">
                  <c:v>3.7295680347360386E-3</c:v>
                </c:pt>
                <c:pt idx="174">
                  <c:v>7.8204714656749015E-4</c:v>
                </c:pt>
                <c:pt idx="175">
                  <c:v>1.0839307784762336E-4</c:v>
                </c:pt>
                <c:pt idx="176">
                  <c:v>2.2320965273964368E-4</c:v>
                </c:pt>
                <c:pt idx="177">
                  <c:v>2.5182783924205952E-3</c:v>
                </c:pt>
                <c:pt idx="178">
                  <c:v>7.5774260557149821E-3</c:v>
                </c:pt>
                <c:pt idx="179">
                  <c:v>4.2310170061479633E-3</c:v>
                </c:pt>
                <c:pt idx="180">
                  <c:v>3.6213337658061611E-3</c:v>
                </c:pt>
                <c:pt idx="181">
                  <c:v>2.3230067818848011E-3</c:v>
                </c:pt>
                <c:pt idx="182">
                  <c:v>1.4232185935164315E-3</c:v>
                </c:pt>
                <c:pt idx="183">
                  <c:v>2.0448999302347505E-3</c:v>
                </c:pt>
                <c:pt idx="184">
                  <c:v>1.7070677029158701E-3</c:v>
                </c:pt>
                <c:pt idx="185">
                  <c:v>7.3143529198191797E-3</c:v>
                </c:pt>
                <c:pt idx="186">
                  <c:v>7.8718704952960347E-3</c:v>
                </c:pt>
                <c:pt idx="187">
                  <c:v>7.9387287397599884E-3</c:v>
                </c:pt>
                <c:pt idx="188">
                  <c:v>6.6565698603582813E-3</c:v>
                </c:pt>
                <c:pt idx="189">
                  <c:v>3.7459739049922449E-3</c:v>
                </c:pt>
                <c:pt idx="190">
                  <c:v>3.9916070188047584E-3</c:v>
                </c:pt>
                <c:pt idx="191">
                  <c:v>1.6336815683034581E-2</c:v>
                </c:pt>
                <c:pt idx="192">
                  <c:v>2.101194850780996E-2</c:v>
                </c:pt>
                <c:pt idx="193">
                  <c:v>6.3585993945030478E-3</c:v>
                </c:pt>
                <c:pt idx="194">
                  <c:v>6.2292749776190722E-4</c:v>
                </c:pt>
                <c:pt idx="195">
                  <c:v>2.7277165710576858E-3</c:v>
                </c:pt>
                <c:pt idx="196">
                  <c:v>1.2678643895464158E-3</c:v>
                </c:pt>
                <c:pt idx="197">
                  <c:v>5.048260781702011E-3</c:v>
                </c:pt>
                <c:pt idx="198">
                  <c:v>1.7052529357017236E-2</c:v>
                </c:pt>
                <c:pt idx="199">
                  <c:v>2.0479459004279044E-2</c:v>
                </c:pt>
                <c:pt idx="200">
                  <c:v>2.4484643841212048E-2</c:v>
                </c:pt>
                <c:pt idx="201">
                  <c:v>3.3799846568417002E-2</c:v>
                </c:pt>
                <c:pt idx="202">
                  <c:v>3.8836287483351828E-2</c:v>
                </c:pt>
                <c:pt idx="203">
                  <c:v>2.4720107743740838E-2</c:v>
                </c:pt>
                <c:pt idx="204">
                  <c:v>8.9099727458550448E-3</c:v>
                </c:pt>
                <c:pt idx="205">
                  <c:v>9.2681893649315707E-3</c:v>
                </c:pt>
                <c:pt idx="206">
                  <c:v>8.7460570126395524E-3</c:v>
                </c:pt>
                <c:pt idx="207">
                  <c:v>7.1139864767879686E-3</c:v>
                </c:pt>
                <c:pt idx="208">
                  <c:v>1.0316447225403435E-2</c:v>
                </c:pt>
                <c:pt idx="209">
                  <c:v>1.4425082677476411E-2</c:v>
                </c:pt>
                <c:pt idx="210">
                  <c:v>7.9997527880941791E-3</c:v>
                </c:pt>
                <c:pt idx="211">
                  <c:v>5.2403646501763164E-3</c:v>
                </c:pt>
                <c:pt idx="212">
                  <c:v>1.9304875880853448E-2</c:v>
                </c:pt>
                <c:pt idx="213">
                  <c:v>1.4471760206407464E-2</c:v>
                </c:pt>
                <c:pt idx="214">
                  <c:v>4.2917717129048426E-3</c:v>
                </c:pt>
                <c:pt idx="215">
                  <c:v>3.141421480519446E-3</c:v>
                </c:pt>
                <c:pt idx="216">
                  <c:v>6.9394711780272848E-3</c:v>
                </c:pt>
                <c:pt idx="217">
                  <c:v>4.0551469419797294E-3</c:v>
                </c:pt>
                <c:pt idx="218">
                  <c:v>8.7262805160757163E-3</c:v>
                </c:pt>
                <c:pt idx="219">
                  <c:v>1.4758330932903432E-2</c:v>
                </c:pt>
                <c:pt idx="220">
                  <c:v>6.7990302402030503E-3</c:v>
                </c:pt>
                <c:pt idx="221">
                  <c:v>5.7002979678592164E-3</c:v>
                </c:pt>
                <c:pt idx="222">
                  <c:v>2.3009999015332731E-3</c:v>
                </c:pt>
                <c:pt idx="223">
                  <c:v>9.3977081264668262E-4</c:v>
                </c:pt>
                <c:pt idx="224">
                  <c:v>9.5750331585470953E-4</c:v>
                </c:pt>
                <c:pt idx="225">
                  <c:v>0</c:v>
                </c:pt>
                <c:pt idx="226">
                  <c:v>1.8721109381267069E-4</c:v>
                </c:pt>
                <c:pt idx="227">
                  <c:v>5.9722813790366873E-4</c:v>
                </c:pt>
                <c:pt idx="228">
                  <c:v>4.7770362925858923E-3</c:v>
                </c:pt>
                <c:pt idx="229">
                  <c:v>4.1394426604220514E-3</c:v>
                </c:pt>
                <c:pt idx="230">
                  <c:v>6.008066792430094E-3</c:v>
                </c:pt>
                <c:pt idx="231">
                  <c:v>1.6536126280913017E-3</c:v>
                </c:pt>
                <c:pt idx="232">
                  <c:v>1.1492212841683353E-3</c:v>
                </c:pt>
                <c:pt idx="233">
                  <c:v>1.0725355499513708E-3</c:v>
                </c:pt>
                <c:pt idx="234">
                  <c:v>1.5039723083779995E-3</c:v>
                </c:pt>
                <c:pt idx="235">
                  <c:v>2.746907519996602E-3</c:v>
                </c:pt>
                <c:pt idx="236">
                  <c:v>2.7032606864027023E-3</c:v>
                </c:pt>
                <c:pt idx="237">
                  <c:v>6.8576021163195434E-3</c:v>
                </c:pt>
                <c:pt idx="238">
                  <c:v>2.3263184230068144E-3</c:v>
                </c:pt>
                <c:pt idx="239">
                  <c:v>1.9361211588295394E-3</c:v>
                </c:pt>
                <c:pt idx="240">
                  <c:v>7.1229239548113992E-4</c:v>
                </c:pt>
                <c:pt idx="241">
                  <c:v>2.8787583829134182E-4</c:v>
                </c:pt>
                <c:pt idx="242">
                  <c:v>1.9654492955713701E-3</c:v>
                </c:pt>
                <c:pt idx="243">
                  <c:v>1.7588196106352221E-3</c:v>
                </c:pt>
                <c:pt idx="244">
                  <c:v>2.6254714161502292E-3</c:v>
                </c:pt>
                <c:pt idx="245">
                  <c:v>1.842416012011113E-3</c:v>
                </c:pt>
                <c:pt idx="246">
                  <c:v>2.9058455991093669E-3</c:v>
                </c:pt>
                <c:pt idx="247">
                  <c:v>5.0565644702761803E-3</c:v>
                </c:pt>
                <c:pt idx="248">
                  <c:v>2.727144418200536E-4</c:v>
                </c:pt>
                <c:pt idx="249">
                  <c:v>1.3659058255712498E-3</c:v>
                </c:pt>
                <c:pt idx="250">
                  <c:v>3.3099726297991924E-3</c:v>
                </c:pt>
                <c:pt idx="251">
                  <c:v>6.6692238182821132E-3</c:v>
                </c:pt>
                <c:pt idx="252">
                  <c:v>4.5114043084040784E-3</c:v>
                </c:pt>
                <c:pt idx="253">
                  <c:v>2.2551285034724056E-3</c:v>
                </c:pt>
                <c:pt idx="254">
                  <c:v>8.3494159354461882E-3</c:v>
                </c:pt>
                <c:pt idx="255">
                  <c:v>8.0120276293258047E-3</c:v>
                </c:pt>
                <c:pt idx="256">
                  <c:v>8.8861901462756587E-3</c:v>
                </c:pt>
                <c:pt idx="257">
                  <c:v>1.0506783191133926E-3</c:v>
                </c:pt>
                <c:pt idx="258">
                  <c:v>5.4052567552180433E-4</c:v>
                </c:pt>
                <c:pt idx="259">
                  <c:v>1.2007699977368681E-4</c:v>
                </c:pt>
                <c:pt idx="260">
                  <c:v>1.3387891339994144E-4</c:v>
                </c:pt>
                <c:pt idx="261">
                  <c:v>4.3813111213775565E-4</c:v>
                </c:pt>
                <c:pt idx="262">
                  <c:v>5.1455470145213094E-4</c:v>
                </c:pt>
                <c:pt idx="263">
                  <c:v>1.0125037130145642E-3</c:v>
                </c:pt>
                <c:pt idx="264">
                  <c:v>3.7257572405195827E-3</c:v>
                </c:pt>
                <c:pt idx="265">
                  <c:v>1.608564956598117E-3</c:v>
                </c:pt>
                <c:pt idx="266">
                  <c:v>1.9481183943597929E-3</c:v>
                </c:pt>
                <c:pt idx="267">
                  <c:v>2.5722954965503152E-3</c:v>
                </c:pt>
                <c:pt idx="268">
                  <c:v>4.4952002549446908E-3</c:v>
                </c:pt>
                <c:pt idx="269">
                  <c:v>3.5540428600127458E-3</c:v>
                </c:pt>
                <c:pt idx="270">
                  <c:v>3.9427644959678159E-3</c:v>
                </c:pt>
                <c:pt idx="271">
                  <c:v>3.000231021074998E-3</c:v>
                </c:pt>
                <c:pt idx="272">
                  <c:v>1.2658211881691485E-3</c:v>
                </c:pt>
                <c:pt idx="273">
                  <c:v>3.8121849996730232E-4</c:v>
                </c:pt>
                <c:pt idx="274">
                  <c:v>2.6650088796114252E-4</c:v>
                </c:pt>
                <c:pt idx="275">
                  <c:v>8.47018002826945E-4</c:v>
                </c:pt>
                <c:pt idx="276">
                  <c:v>9.0027084764850369E-4</c:v>
                </c:pt>
                <c:pt idx="277">
                  <c:v>3.1098873391559686E-4</c:v>
                </c:pt>
                <c:pt idx="278">
                  <c:v>5.3721045327935143E-4</c:v>
                </c:pt>
                <c:pt idx="279">
                  <c:v>5.5424697950442786E-4</c:v>
                </c:pt>
                <c:pt idx="280">
                  <c:v>3.8671717265943082E-4</c:v>
                </c:pt>
                <c:pt idx="281">
                  <c:v>9.2961351547517506E-4</c:v>
                </c:pt>
                <c:pt idx="282">
                  <c:v>6.6024794809950533E-3</c:v>
                </c:pt>
                <c:pt idx="283">
                  <c:v>3.786990026854484E-3</c:v>
                </c:pt>
                <c:pt idx="284">
                  <c:v>2.7055106286173764E-3</c:v>
                </c:pt>
                <c:pt idx="285">
                  <c:v>4.3412097347494483E-3</c:v>
                </c:pt>
                <c:pt idx="286">
                  <c:v>3.7817384514723554E-3</c:v>
                </c:pt>
                <c:pt idx="287">
                  <c:v>9.1915378579618563E-4</c:v>
                </c:pt>
                <c:pt idx="288">
                  <c:v>1.0180033842883531E-3</c:v>
                </c:pt>
                <c:pt idx="289">
                  <c:v>3.1439629741448886E-3</c:v>
                </c:pt>
                <c:pt idx="290">
                  <c:v>3.4208291052997058E-3</c:v>
                </c:pt>
                <c:pt idx="291">
                  <c:v>6.1579669844118619E-3</c:v>
                </c:pt>
                <c:pt idx="292">
                  <c:v>2.1074149987222427E-3</c:v>
                </c:pt>
                <c:pt idx="293">
                  <c:v>1.431645279804004E-3</c:v>
                </c:pt>
                <c:pt idx="294">
                  <c:v>1.7627384238401796E-3</c:v>
                </c:pt>
                <c:pt idx="295">
                  <c:v>1.8238994844648341E-3</c:v>
                </c:pt>
                <c:pt idx="296">
                  <c:v>1.5107164190028561E-3</c:v>
                </c:pt>
                <c:pt idx="297">
                  <c:v>1.0721927265374446E-3</c:v>
                </c:pt>
                <c:pt idx="298">
                  <c:v>7.2168760267705793E-4</c:v>
                </c:pt>
                <c:pt idx="299">
                  <c:v>2.8819314622217002E-4</c:v>
                </c:pt>
                <c:pt idx="300">
                  <c:v>5.9722717375585983E-4</c:v>
                </c:pt>
                <c:pt idx="301">
                  <c:v>1.3760421180940524E-3</c:v>
                </c:pt>
                <c:pt idx="302">
                  <c:v>8.1038999311586692E-5</c:v>
                </c:pt>
                <c:pt idx="303">
                  <c:v>1.4665240154842659E-3</c:v>
                </c:pt>
                <c:pt idx="304">
                  <c:v>2.0254406038663288E-3</c:v>
                </c:pt>
                <c:pt idx="305">
                  <c:v>2.1827849122164011E-3</c:v>
                </c:pt>
                <c:pt idx="306">
                  <c:v>6.5963684022747517E-4</c:v>
                </c:pt>
                <c:pt idx="307">
                  <c:v>1.0525601634679933E-4</c:v>
                </c:pt>
                <c:pt idx="308">
                  <c:v>2.3074171316169126E-4</c:v>
                </c:pt>
                <c:pt idx="309">
                  <c:v>4.6415198085656187E-4</c:v>
                </c:pt>
                <c:pt idx="310">
                  <c:v>2.5768241332446828E-3</c:v>
                </c:pt>
                <c:pt idx="311">
                  <c:v>2.6351344154001987E-4</c:v>
                </c:pt>
                <c:pt idx="312">
                  <c:v>1.1988912868626472E-3</c:v>
                </c:pt>
                <c:pt idx="313">
                  <c:v>1.5946245155919673E-3</c:v>
                </c:pt>
                <c:pt idx="314">
                  <c:v>9.2340450688450774E-4</c:v>
                </c:pt>
                <c:pt idx="315">
                  <c:v>5.0967452957970203E-4</c:v>
                </c:pt>
                <c:pt idx="316">
                  <c:v>2.8621078945844416E-4</c:v>
                </c:pt>
                <c:pt idx="317">
                  <c:v>2.0492104284872587E-4</c:v>
                </c:pt>
                <c:pt idx="318">
                  <c:v>8.6197913202468968E-5</c:v>
                </c:pt>
                <c:pt idx="319">
                  <c:v>1.9799612007576585E-4</c:v>
                </c:pt>
                <c:pt idx="320">
                  <c:v>2.1597204305857085E-3</c:v>
                </c:pt>
                <c:pt idx="321">
                  <c:v>1.5981870761813722E-3</c:v>
                </c:pt>
                <c:pt idx="322">
                  <c:v>1.3425524095024124E-4</c:v>
                </c:pt>
                <c:pt idx="323">
                  <c:v>1.3674473946168506E-4</c:v>
                </c:pt>
                <c:pt idx="324">
                  <c:v>1.3082312611606055E-3</c:v>
                </c:pt>
                <c:pt idx="325">
                  <c:v>1.0343542981194258E-3</c:v>
                </c:pt>
                <c:pt idx="326">
                  <c:v>7.0563505815912609E-4</c:v>
                </c:pt>
                <c:pt idx="327">
                  <c:v>2.4857806886232242E-4</c:v>
                </c:pt>
                <c:pt idx="328">
                  <c:v>1.3438395468278925E-4</c:v>
                </c:pt>
                <c:pt idx="329">
                  <c:v>2.5069561292245866E-4</c:v>
                </c:pt>
                <c:pt idx="330">
                  <c:v>1.8805406545931061E-3</c:v>
                </c:pt>
                <c:pt idx="331">
                  <c:v>1.5379135824829203E-3</c:v>
                </c:pt>
                <c:pt idx="332">
                  <c:v>1.3864390059961835E-3</c:v>
                </c:pt>
                <c:pt idx="333">
                  <c:v>9.3435626185092409E-4</c:v>
                </c:pt>
                <c:pt idx="334">
                  <c:v>1.6208122163156435E-3</c:v>
                </c:pt>
                <c:pt idx="335">
                  <c:v>2.3280991351429896E-4</c:v>
                </c:pt>
                <c:pt idx="336">
                  <c:v>3.368233155040976E-5</c:v>
                </c:pt>
                <c:pt idx="337">
                  <c:v>4.6307537209202174E-5</c:v>
                </c:pt>
                <c:pt idx="338">
                  <c:v>6.4859059877574394E-4</c:v>
                </c:pt>
                <c:pt idx="339">
                  <c:v>9.3270942852485177E-4</c:v>
                </c:pt>
                <c:pt idx="340">
                  <c:v>3.6208653621400632E-4</c:v>
                </c:pt>
                <c:pt idx="341">
                  <c:v>1.0957599768168568E-3</c:v>
                </c:pt>
                <c:pt idx="342">
                  <c:v>2.2506236605686141E-4</c:v>
                </c:pt>
                <c:pt idx="343">
                  <c:v>3.4738059628108402E-4</c:v>
                </c:pt>
                <c:pt idx="344">
                  <c:v>9.7972279079819704E-4</c:v>
                </c:pt>
                <c:pt idx="345">
                  <c:v>2.1772811433144208E-3</c:v>
                </c:pt>
                <c:pt idx="346">
                  <c:v>2.0872555288749804E-3</c:v>
                </c:pt>
                <c:pt idx="347">
                  <c:v>1.3810619536634341E-3</c:v>
                </c:pt>
                <c:pt idx="348">
                  <c:v>2.1608338491362609E-3</c:v>
                </c:pt>
                <c:pt idx="349">
                  <c:v>1.653992605629734E-3</c:v>
                </c:pt>
                <c:pt idx="350">
                  <c:v>1.7886302000540835E-4</c:v>
                </c:pt>
                <c:pt idx="351">
                  <c:v>6.3427927076764893E-4</c:v>
                </c:pt>
                <c:pt idx="352">
                  <c:v>3.0732666294211591E-3</c:v>
                </c:pt>
                <c:pt idx="353">
                  <c:v>5.700164089049132E-4</c:v>
                </c:pt>
                <c:pt idx="354">
                  <c:v>1.0534389841962177E-3</c:v>
                </c:pt>
                <c:pt idx="355">
                  <c:v>1.0031158402287698E-3</c:v>
                </c:pt>
                <c:pt idx="356">
                  <c:v>9.9458134155580016E-4</c:v>
                </c:pt>
                <c:pt idx="357">
                  <c:v>1.7229665691597632E-4</c:v>
                </c:pt>
                <c:pt idx="358">
                  <c:v>6.3765058575229478E-4</c:v>
                </c:pt>
                <c:pt idx="359">
                  <c:v>7.9084547740171862E-4</c:v>
                </c:pt>
                <c:pt idx="360">
                  <c:v>9.8040919517075544E-4</c:v>
                </c:pt>
                <c:pt idx="361">
                  <c:v>1.8941777333778135E-3</c:v>
                </c:pt>
                <c:pt idx="362">
                  <c:v>1.1488673386207549E-3</c:v>
                </c:pt>
                <c:pt idx="363">
                  <c:v>2.3583589141394539E-4</c:v>
                </c:pt>
                <c:pt idx="364">
                  <c:v>1.8070884655256E-5</c:v>
                </c:pt>
              </c:numCache>
            </c:numRef>
          </c:val>
        </c:ser>
        <c:ser>
          <c:idx val="1"/>
          <c:order val="1"/>
          <c:tx>
            <c:strRef>
              <c:f>'Gas Summary'!$C$1</c:f>
              <c:strCache>
                <c:ptCount val="1"/>
                <c:pt idx="0">
                  <c:v>MD Gas Small EGUs- 2011 Operational Data</c:v>
                </c:pt>
              </c:strCache>
            </c:strRef>
          </c:tx>
          <c:spPr>
            <a:ln>
              <a:solidFill>
                <a:srgbClr val="9BBB59">
                  <a:lumMod val="60000"/>
                  <a:lumOff val="40000"/>
                  <a:alpha val="75000"/>
                </a:srgbClr>
              </a:solidFill>
            </a:ln>
          </c:spPr>
          <c:marker>
            <c:symbol val="none"/>
          </c:marker>
          <c:cat>
            <c:numRef>
              <c:f>'Gas Summary'!$A$2:$A$366</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'Gas Summary'!$C$2:$C$366</c:f>
              <c:numCache>
                <c:formatCode>General</c:formatCode>
                <c:ptCount val="3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1.998722407551994E-3</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2.3564482929945349E-4</c:v>
                </c:pt>
                <c:pt idx="110">
                  <c:v>0</c:v>
                </c:pt>
                <c:pt idx="111">
                  <c:v>0</c:v>
                </c:pt>
                <c:pt idx="112">
                  <c:v>0</c:v>
                </c:pt>
                <c:pt idx="113">
                  <c:v>0</c:v>
                </c:pt>
                <c:pt idx="114">
                  <c:v>2.2539569877209214E-2</c:v>
                </c:pt>
                <c:pt idx="115">
                  <c:v>1.9612463624103921E-2</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8.9715380793527078E-3</c:v>
                </c:pt>
                <c:pt idx="146">
                  <c:v>0</c:v>
                </c:pt>
                <c:pt idx="147">
                  <c:v>0</c:v>
                </c:pt>
                <c:pt idx="148">
                  <c:v>0</c:v>
                </c:pt>
                <c:pt idx="149">
                  <c:v>7.790474838526509E-3</c:v>
                </c:pt>
                <c:pt idx="150">
                  <c:v>3.6153027184328244E-2</c:v>
                </c:pt>
                <c:pt idx="151">
                  <c:v>4.6978493860458506E-2</c:v>
                </c:pt>
                <c:pt idx="152">
                  <c:v>0</c:v>
                </c:pt>
                <c:pt idx="153">
                  <c:v>0</c:v>
                </c:pt>
                <c:pt idx="154">
                  <c:v>0</c:v>
                </c:pt>
                <c:pt idx="155">
                  <c:v>0</c:v>
                </c:pt>
                <c:pt idx="156">
                  <c:v>0</c:v>
                </c:pt>
                <c:pt idx="157">
                  <c:v>0</c:v>
                </c:pt>
                <c:pt idx="158">
                  <c:v>4.1646674710767273E-2</c:v>
                </c:pt>
                <c:pt idx="159">
                  <c:v>4.488324224572373E-2</c:v>
                </c:pt>
                <c:pt idx="160">
                  <c:v>1.0606856412804323E-2</c:v>
                </c:pt>
                <c:pt idx="161">
                  <c:v>2.0197317055859233E-2</c:v>
                </c:pt>
                <c:pt idx="162">
                  <c:v>3.7967208460501153E-2</c:v>
                </c:pt>
                <c:pt idx="163">
                  <c:v>0</c:v>
                </c:pt>
                <c:pt idx="164">
                  <c:v>0</c:v>
                </c:pt>
                <c:pt idx="165">
                  <c:v>0</c:v>
                </c:pt>
                <c:pt idx="166">
                  <c:v>0</c:v>
                </c:pt>
                <c:pt idx="167">
                  <c:v>0</c:v>
                </c:pt>
                <c:pt idx="168">
                  <c:v>0</c:v>
                </c:pt>
                <c:pt idx="169">
                  <c:v>0</c:v>
                </c:pt>
                <c:pt idx="170">
                  <c:v>0</c:v>
                </c:pt>
                <c:pt idx="171">
                  <c:v>0</c:v>
                </c:pt>
                <c:pt idx="172">
                  <c:v>1.2977500177443396E-2</c:v>
                </c:pt>
                <c:pt idx="173">
                  <c:v>0</c:v>
                </c:pt>
                <c:pt idx="174">
                  <c:v>5.3942792249272533E-5</c:v>
                </c:pt>
                <c:pt idx="175">
                  <c:v>0</c:v>
                </c:pt>
                <c:pt idx="176">
                  <c:v>0</c:v>
                </c:pt>
                <c:pt idx="177">
                  <c:v>0</c:v>
                </c:pt>
                <c:pt idx="178">
                  <c:v>0</c:v>
                </c:pt>
                <c:pt idx="179">
                  <c:v>0</c:v>
                </c:pt>
                <c:pt idx="180">
                  <c:v>0</c:v>
                </c:pt>
                <c:pt idx="181">
                  <c:v>0</c:v>
                </c:pt>
                <c:pt idx="182">
                  <c:v>0</c:v>
                </c:pt>
                <c:pt idx="183">
                  <c:v>0</c:v>
                </c:pt>
                <c:pt idx="184">
                  <c:v>0</c:v>
                </c:pt>
                <c:pt idx="185">
                  <c:v>7.2709205763361491E-3</c:v>
                </c:pt>
                <c:pt idx="186">
                  <c:v>2.5693803676627236E-3</c:v>
                </c:pt>
                <c:pt idx="187">
                  <c:v>0</c:v>
                </c:pt>
                <c:pt idx="188">
                  <c:v>8.2078217048761389E-3</c:v>
                </c:pt>
                <c:pt idx="189">
                  <c:v>0</c:v>
                </c:pt>
                <c:pt idx="190">
                  <c:v>0</c:v>
                </c:pt>
                <c:pt idx="191">
                  <c:v>2.534175597984244E-2</c:v>
                </c:pt>
                <c:pt idx="192">
                  <c:v>2.3993186173610619E-2</c:v>
                </c:pt>
                <c:pt idx="193">
                  <c:v>0</c:v>
                </c:pt>
                <c:pt idx="194">
                  <c:v>0</c:v>
                </c:pt>
                <c:pt idx="195">
                  <c:v>0</c:v>
                </c:pt>
                <c:pt idx="196">
                  <c:v>0</c:v>
                </c:pt>
                <c:pt idx="197">
                  <c:v>5.4482220171765353E-3</c:v>
                </c:pt>
                <c:pt idx="198">
                  <c:v>3.8359003477890591E-2</c:v>
                </c:pt>
                <c:pt idx="199">
                  <c:v>3.6042302505500806E-2</c:v>
                </c:pt>
                <c:pt idx="200">
                  <c:v>0</c:v>
                </c:pt>
                <c:pt idx="201">
                  <c:v>6.3138618780609002E-2</c:v>
                </c:pt>
                <c:pt idx="202">
                  <c:v>6.5106111150543086E-2</c:v>
                </c:pt>
                <c:pt idx="203">
                  <c:v>2.9955284264319679E-2</c:v>
                </c:pt>
                <c:pt idx="204">
                  <c:v>2.0197317055859233E-2</c:v>
                </c:pt>
                <c:pt idx="205">
                  <c:v>1.4289161757399388E-2</c:v>
                </c:pt>
                <c:pt idx="206">
                  <c:v>1.9416566115409203E-2</c:v>
                </c:pt>
                <c:pt idx="207">
                  <c:v>0</c:v>
                </c:pt>
                <c:pt idx="208">
                  <c:v>0</c:v>
                </c:pt>
                <c:pt idx="209">
                  <c:v>9.5649087940946845E-3</c:v>
                </c:pt>
                <c:pt idx="210">
                  <c:v>0</c:v>
                </c:pt>
                <c:pt idx="211">
                  <c:v>0</c:v>
                </c:pt>
                <c:pt idx="212">
                  <c:v>3.2618354744836396E-2</c:v>
                </c:pt>
                <c:pt idx="213">
                  <c:v>0</c:v>
                </c:pt>
                <c:pt idx="214">
                  <c:v>0</c:v>
                </c:pt>
                <c:pt idx="215">
                  <c:v>0</c:v>
                </c:pt>
                <c:pt idx="216">
                  <c:v>0</c:v>
                </c:pt>
                <c:pt idx="217">
                  <c:v>0</c:v>
                </c:pt>
                <c:pt idx="218">
                  <c:v>0</c:v>
                </c:pt>
                <c:pt idx="219">
                  <c:v>0</c:v>
                </c:pt>
                <c:pt idx="220">
                  <c:v>1.1887287955142309E-2</c:v>
                </c:pt>
                <c:pt idx="221">
                  <c:v>0</c:v>
                </c:pt>
                <c:pt idx="222">
                  <c:v>0</c:v>
                </c:pt>
                <c:pt idx="223">
                  <c:v>0</c:v>
                </c:pt>
                <c:pt idx="224">
                  <c:v>0</c:v>
                </c:pt>
                <c:pt idx="225">
                  <c:v>0</c:v>
                </c:pt>
                <c:pt idx="226">
                  <c:v>0</c:v>
                </c:pt>
                <c:pt idx="227">
                  <c:v>0</c:v>
                </c:pt>
                <c:pt idx="228">
                  <c:v>4.2870324366527084E-3</c:v>
                </c:pt>
                <c:pt idx="229">
                  <c:v>0</c:v>
                </c:pt>
                <c:pt idx="230">
                  <c:v>0</c:v>
                </c:pt>
                <c:pt idx="231">
                  <c:v>0</c:v>
                </c:pt>
                <c:pt idx="232">
                  <c:v>0</c:v>
                </c:pt>
                <c:pt idx="233">
                  <c:v>0</c:v>
                </c:pt>
                <c:pt idx="234">
                  <c:v>0</c:v>
                </c:pt>
                <c:pt idx="235">
                  <c:v>5.0195187735112504E-3</c:v>
                </c:pt>
                <c:pt idx="236">
                  <c:v>0</c:v>
                </c:pt>
                <c:pt idx="237">
                  <c:v>6.4163531833345408E-3</c:v>
                </c:pt>
                <c:pt idx="238">
                  <c:v>0</c:v>
                </c:pt>
                <c:pt idx="239">
                  <c:v>0</c:v>
                </c:pt>
                <c:pt idx="240">
                  <c:v>0</c:v>
                </c:pt>
                <c:pt idx="241">
                  <c:v>0</c:v>
                </c:pt>
                <c:pt idx="242">
                  <c:v>0</c:v>
                </c:pt>
                <c:pt idx="243">
                  <c:v>0</c:v>
                </c:pt>
                <c:pt idx="244">
                  <c:v>0</c:v>
                </c:pt>
                <c:pt idx="245">
                  <c:v>0</c:v>
                </c:pt>
                <c:pt idx="246">
                  <c:v>0</c:v>
                </c:pt>
                <c:pt idx="247">
                  <c:v>7.9892114415501588E-3</c:v>
                </c:pt>
                <c:pt idx="248">
                  <c:v>2.6113989637305698E-2</c:v>
                </c:pt>
                <c:pt idx="249">
                  <c:v>0</c:v>
                </c:pt>
                <c:pt idx="250">
                  <c:v>0</c:v>
                </c:pt>
                <c:pt idx="251">
                  <c:v>1.6378735183476472E-2</c:v>
                </c:pt>
                <c:pt idx="252">
                  <c:v>0</c:v>
                </c:pt>
                <c:pt idx="253">
                  <c:v>0</c:v>
                </c:pt>
                <c:pt idx="254">
                  <c:v>1.9158208531478454E-2</c:v>
                </c:pt>
                <c:pt idx="255">
                  <c:v>2.4081198097806802E-2</c:v>
                </c:pt>
                <c:pt idx="256">
                  <c:v>1.9873660302363596E-5</c:v>
                </c:pt>
                <c:pt idx="257">
                  <c:v>0</c:v>
                </c:pt>
                <c:pt idx="258">
                  <c:v>0</c:v>
                </c:pt>
                <c:pt idx="259">
                  <c:v>0</c:v>
                </c:pt>
                <c:pt idx="260">
                  <c:v>0</c:v>
                </c:pt>
                <c:pt idx="261">
                  <c:v>0</c:v>
                </c:pt>
                <c:pt idx="262">
                  <c:v>0</c:v>
                </c:pt>
                <c:pt idx="263">
                  <c:v>0</c:v>
                </c:pt>
                <c:pt idx="264">
                  <c:v>6.7684008801192422E-3</c:v>
                </c:pt>
                <c:pt idx="265">
                  <c:v>0</c:v>
                </c:pt>
                <c:pt idx="266">
                  <c:v>0</c:v>
                </c:pt>
                <c:pt idx="267">
                  <c:v>0</c:v>
                </c:pt>
                <c:pt idx="268">
                  <c:v>0</c:v>
                </c:pt>
                <c:pt idx="269">
                  <c:v>0</c:v>
                </c:pt>
                <c:pt idx="270">
                  <c:v>0</c:v>
                </c:pt>
                <c:pt idx="271">
                  <c:v>0</c:v>
                </c:pt>
                <c:pt idx="272">
                  <c:v>8.531478458371768E-3</c:v>
                </c:pt>
                <c:pt idx="273">
                  <c:v>0</c:v>
                </c:pt>
                <c:pt idx="274">
                  <c:v>0</c:v>
                </c:pt>
                <c:pt idx="275">
                  <c:v>0</c:v>
                </c:pt>
                <c:pt idx="276">
                  <c:v>0</c:v>
                </c:pt>
                <c:pt idx="277">
                  <c:v>0</c:v>
                </c:pt>
                <c:pt idx="278">
                  <c:v>0</c:v>
                </c:pt>
                <c:pt idx="279">
                  <c:v>2.9898502377741502E-2</c:v>
                </c:pt>
                <c:pt idx="280">
                  <c:v>0</c:v>
                </c:pt>
                <c:pt idx="281">
                  <c:v>0</c:v>
                </c:pt>
                <c:pt idx="282">
                  <c:v>3.8174462346511472E-2</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1.1012846901838317E-2</c:v>
                </c:pt>
                <c:pt idx="322">
                  <c:v>0</c:v>
                </c:pt>
                <c:pt idx="323">
                  <c:v>0</c:v>
                </c:pt>
                <c:pt idx="324">
                  <c:v>0</c:v>
                </c:pt>
                <c:pt idx="325">
                  <c:v>0</c:v>
                </c:pt>
                <c:pt idx="326">
                  <c:v>0</c:v>
                </c:pt>
                <c:pt idx="327">
                  <c:v>0</c:v>
                </c:pt>
                <c:pt idx="328">
                  <c:v>0</c:v>
                </c:pt>
                <c:pt idx="329">
                  <c:v>0</c:v>
                </c:pt>
                <c:pt idx="330">
                  <c:v>0</c:v>
                </c:pt>
                <c:pt idx="331">
                  <c:v>4.4744126623607093E-3</c:v>
                </c:pt>
                <c:pt idx="332">
                  <c:v>0</c:v>
                </c:pt>
                <c:pt idx="333">
                  <c:v>1.2619774292000861E-2</c:v>
                </c:pt>
                <c:pt idx="334">
                  <c:v>1.1330825466676157E-2</c:v>
                </c:pt>
                <c:pt idx="335">
                  <c:v>5.9337071474199841E-3</c:v>
                </c:pt>
                <c:pt idx="336">
                  <c:v>0</c:v>
                </c:pt>
                <c:pt idx="337">
                  <c:v>0</c:v>
                </c:pt>
                <c:pt idx="338">
                  <c:v>0</c:v>
                </c:pt>
                <c:pt idx="339">
                  <c:v>0</c:v>
                </c:pt>
                <c:pt idx="340">
                  <c:v>0</c:v>
                </c:pt>
                <c:pt idx="341">
                  <c:v>0</c:v>
                </c:pt>
                <c:pt idx="342">
                  <c:v>0</c:v>
                </c:pt>
                <c:pt idx="343">
                  <c:v>0</c:v>
                </c:pt>
                <c:pt idx="344">
                  <c:v>0</c:v>
                </c:pt>
                <c:pt idx="345">
                  <c:v>0</c:v>
                </c:pt>
                <c:pt idx="346">
                  <c:v>0</c:v>
                </c:pt>
                <c:pt idx="347">
                  <c:v>4.5255163602810665E-3</c:v>
                </c:pt>
                <c:pt idx="348">
                  <c:v>1.281567180069558E-2</c:v>
                </c:pt>
                <c:pt idx="349">
                  <c:v>1.2426715877635041E-2</c:v>
                </c:pt>
                <c:pt idx="350">
                  <c:v>6.0046845056426993E-3</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numCache>
            </c:numRef>
          </c:val>
        </c:ser>
        <c:marker val="1"/>
        <c:axId val="52763648"/>
        <c:axId val="51888896"/>
      </c:lineChart>
      <c:dateAx>
        <c:axId val="52763648"/>
        <c:scaling>
          <c:orientation val="minMax"/>
        </c:scaling>
        <c:axPos val="b"/>
        <c:numFmt formatCode="m/d/yyyy" sourceLinked="1"/>
        <c:tickLblPos val="nextTo"/>
        <c:crossAx val="51888896"/>
        <c:crosses val="autoZero"/>
        <c:auto val="1"/>
        <c:lblOffset val="100"/>
      </c:dateAx>
      <c:valAx>
        <c:axId val="51888896"/>
        <c:scaling>
          <c:orientation val="minMax"/>
        </c:scaling>
        <c:axPos val="l"/>
        <c:majorGridlines/>
        <c:title>
          <c:tx>
            <c:rich>
              <a:bodyPr rot="-5400000" vert="horz"/>
              <a:lstStyle/>
              <a:p>
                <a:pPr>
                  <a:defRPr/>
                </a:pPr>
                <a:r>
                  <a:rPr lang="en-US" dirty="0"/>
                  <a:t>Heat Input Distribution</a:t>
                </a:r>
                <a:r>
                  <a:rPr lang="en-US" baseline="0" dirty="0"/>
                  <a:t> (Fraction of Annual Value)</a:t>
                </a:r>
                <a:endParaRPr lang="en-US" dirty="0"/>
              </a:p>
            </c:rich>
          </c:tx>
          <c:layout/>
        </c:title>
        <c:numFmt formatCode="General" sourceLinked="1"/>
        <c:tickLblPos val="nextTo"/>
        <c:crossAx val="52763648"/>
        <c:crosses val="autoZero"/>
        <c:crossBetween val="between"/>
      </c:valAx>
    </c:plotArea>
    <c:legend>
      <c:legendPos val="b"/>
      <c:layout/>
    </c:legend>
    <c:plotVisOnly val="1"/>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1"/>
  <c:clrMapOvr bg1="lt1" tx1="dk1" bg2="lt2" tx2="dk2" accent1="accent1" accent2="accent2" accent3="accent3" accent4="accent4" accent5="accent5" accent6="accent6" hlink="hlink" folHlink="folHlink"/>
  <c:chart>
    <c:title>
      <c:tx>
        <c:rich>
          <a:bodyPr/>
          <a:lstStyle/>
          <a:p>
            <a:pPr>
              <a:defRPr/>
            </a:pPr>
            <a:r>
              <a:rPr lang="en-US" sz="1800" b="1" i="0" baseline="0" dirty="0"/>
              <a:t>MANEVU+VA All </a:t>
            </a:r>
            <a:r>
              <a:rPr lang="en-US" sz="1800" b="1" i="0" baseline="0" dirty="0" smtClean="0"/>
              <a:t>Oil, Peak Oil and SMOKE Temporal </a:t>
            </a:r>
            <a:r>
              <a:rPr lang="en-US" sz="1800" b="1" i="0" baseline="0" dirty="0"/>
              <a:t>Profiles</a:t>
            </a:r>
          </a:p>
        </c:rich>
      </c:tx>
      <c:layout/>
    </c:title>
    <c:plotArea>
      <c:layout/>
      <c:lineChart>
        <c:grouping val="standard"/>
        <c:ser>
          <c:idx val="15"/>
          <c:order val="0"/>
          <c:tx>
            <c:strRef>
              <c:f>'HI Temporal Data - Base &gt;25MW'!$C$3</c:f>
              <c:strCache>
                <c:ptCount val="1"/>
                <c:pt idx="0">
                  <c:v>All Oil</c:v>
                </c:pt>
              </c:strCache>
            </c:strRef>
          </c:tx>
          <c:spPr>
            <a:ln>
              <a:solidFill>
                <a:schemeClr val="accent2"/>
              </a:solidFill>
            </a:ln>
          </c:spPr>
          <c:marker>
            <c:symbol val="none"/>
          </c:marker>
          <c:cat>
            <c:numRef>
              <c:f>'HI Temporal Data - Base &gt;25MW'!$A$4:$A$368</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'HI Temporal Data - Base &gt;25MW'!$C$4:$C$368</c:f>
              <c:numCache>
                <c:formatCode>#,##0.000000</c:formatCode>
                <c:ptCount val="365"/>
                <c:pt idx="0">
                  <c:v>1.0155076401263407E-3</c:v>
                </c:pt>
                <c:pt idx="1">
                  <c:v>1.2889970263279373E-3</c:v>
                </c:pt>
                <c:pt idx="2">
                  <c:v>1.1987401882011617E-3</c:v>
                </c:pt>
                <c:pt idx="3">
                  <c:v>1.3133986537151516E-3</c:v>
                </c:pt>
                <c:pt idx="4">
                  <c:v>1.4136643150185649E-3</c:v>
                </c:pt>
                <c:pt idx="5">
                  <c:v>1.1372512943560761E-3</c:v>
                </c:pt>
                <c:pt idx="6">
                  <c:v>1.5430847360072741E-3</c:v>
                </c:pt>
                <c:pt idx="7">
                  <c:v>1.3262452607098547E-3</c:v>
                </c:pt>
                <c:pt idx="8">
                  <c:v>1.5624218742315763E-3</c:v>
                </c:pt>
                <c:pt idx="9">
                  <c:v>1.3111823079736981E-3</c:v>
                </c:pt>
                <c:pt idx="10">
                  <c:v>1.5873005227612627E-3</c:v>
                </c:pt>
                <c:pt idx="11">
                  <c:v>1.5417703257768847E-3</c:v>
                </c:pt>
                <c:pt idx="12">
                  <c:v>2.3321829998369965E-3</c:v>
                </c:pt>
                <c:pt idx="13">
                  <c:v>1.8296216486334718E-3</c:v>
                </c:pt>
                <c:pt idx="14">
                  <c:v>1.8270571633411759E-3</c:v>
                </c:pt>
                <c:pt idx="15">
                  <c:v>1.4073923592331679E-3</c:v>
                </c:pt>
                <c:pt idx="16">
                  <c:v>1.7385646834903266E-3</c:v>
                </c:pt>
                <c:pt idx="17">
                  <c:v>2.1232388342420252E-3</c:v>
                </c:pt>
                <c:pt idx="18">
                  <c:v>1.5051643786812463E-3</c:v>
                </c:pt>
                <c:pt idx="19">
                  <c:v>2.6526909533388624E-3</c:v>
                </c:pt>
                <c:pt idx="20">
                  <c:v>1.7265964083612781E-3</c:v>
                </c:pt>
                <c:pt idx="21">
                  <c:v>3.700043071828986E-3</c:v>
                </c:pt>
                <c:pt idx="22">
                  <c:v>6.8812567781488124E-3</c:v>
                </c:pt>
                <c:pt idx="23">
                  <c:v>1.3575472094868167E-2</c:v>
                </c:pt>
                <c:pt idx="24">
                  <c:v>5.0177058683108381E-3</c:v>
                </c:pt>
                <c:pt idx="25">
                  <c:v>2.1274120400037442E-3</c:v>
                </c:pt>
                <c:pt idx="26">
                  <c:v>1.4896481709516366E-3</c:v>
                </c:pt>
                <c:pt idx="27">
                  <c:v>1.3956248654059861E-3</c:v>
                </c:pt>
                <c:pt idx="28">
                  <c:v>1.7425099617266631E-3</c:v>
                </c:pt>
                <c:pt idx="29">
                  <c:v>1.6051354941154581E-3</c:v>
                </c:pt>
                <c:pt idx="30">
                  <c:v>1.8405187570202195E-3</c:v>
                </c:pt>
                <c:pt idx="31">
                  <c:v>1.9768561755163475E-3</c:v>
                </c:pt>
                <c:pt idx="32">
                  <c:v>1.4823962698101865E-3</c:v>
                </c:pt>
                <c:pt idx="33">
                  <c:v>2.3982009497896598E-3</c:v>
                </c:pt>
                <c:pt idx="34">
                  <c:v>1.478354033811123E-3</c:v>
                </c:pt>
                <c:pt idx="35">
                  <c:v>1.4533673691498705E-3</c:v>
                </c:pt>
                <c:pt idx="36">
                  <c:v>1.3053385085033777E-3</c:v>
                </c:pt>
                <c:pt idx="37">
                  <c:v>1.2301326628490481E-3</c:v>
                </c:pt>
                <c:pt idx="38">
                  <c:v>1.4807393751536239E-3</c:v>
                </c:pt>
                <c:pt idx="39">
                  <c:v>2.0428543406577852E-3</c:v>
                </c:pt>
                <c:pt idx="40">
                  <c:v>2.2106518352922842E-3</c:v>
                </c:pt>
                <c:pt idx="41">
                  <c:v>2.0052897117999444E-3</c:v>
                </c:pt>
                <c:pt idx="42">
                  <c:v>1.8901124373471329E-3</c:v>
                </c:pt>
                <c:pt idx="43">
                  <c:v>1.2924457992422081E-3</c:v>
                </c:pt>
                <c:pt idx="44">
                  <c:v>1.44515313804078E-3</c:v>
                </c:pt>
                <c:pt idx="45">
                  <c:v>2.0054797109890802E-3</c:v>
                </c:pt>
                <c:pt idx="46">
                  <c:v>2.1891458673741811E-3</c:v>
                </c:pt>
                <c:pt idx="47">
                  <c:v>2.4351295802498845E-3</c:v>
                </c:pt>
                <c:pt idx="48">
                  <c:v>1.6458790505629699E-3</c:v>
                </c:pt>
                <c:pt idx="49">
                  <c:v>1.97397005500754E-3</c:v>
                </c:pt>
                <c:pt idx="50">
                  <c:v>1.8405371768013522E-3</c:v>
                </c:pt>
                <c:pt idx="51">
                  <c:v>1.8026979250135556E-3</c:v>
                </c:pt>
                <c:pt idx="52">
                  <c:v>2.2314182494045601E-3</c:v>
                </c:pt>
                <c:pt idx="53">
                  <c:v>3.2856292216201311E-3</c:v>
                </c:pt>
                <c:pt idx="54">
                  <c:v>1.8809146208017399E-3</c:v>
                </c:pt>
                <c:pt idx="55">
                  <c:v>1.7969998181304818E-3</c:v>
                </c:pt>
                <c:pt idx="56">
                  <c:v>1.0507806678334861E-3</c:v>
                </c:pt>
                <c:pt idx="57">
                  <c:v>1.036215471696983E-3</c:v>
                </c:pt>
                <c:pt idx="58">
                  <c:v>1.2818443173734919E-3</c:v>
                </c:pt>
                <c:pt idx="59">
                  <c:v>1.9192140664859802E-3</c:v>
                </c:pt>
                <c:pt idx="60">
                  <c:v>1.6878405307385351E-3</c:v>
                </c:pt>
                <c:pt idx="61">
                  <c:v>1.8422310003971167E-3</c:v>
                </c:pt>
                <c:pt idx="62">
                  <c:v>2.1159436665216312E-3</c:v>
                </c:pt>
                <c:pt idx="63">
                  <c:v>2.4914695805710791E-3</c:v>
                </c:pt>
                <c:pt idx="64">
                  <c:v>2.5095694815165082E-3</c:v>
                </c:pt>
                <c:pt idx="65">
                  <c:v>3.8823778932355279E-3</c:v>
                </c:pt>
                <c:pt idx="66">
                  <c:v>4.0080076743973913E-3</c:v>
                </c:pt>
                <c:pt idx="67">
                  <c:v>4.6810333015332075E-3</c:v>
                </c:pt>
                <c:pt idx="68">
                  <c:v>4.413505944283678E-3</c:v>
                </c:pt>
                <c:pt idx="69">
                  <c:v>3.6344564388860801E-3</c:v>
                </c:pt>
                <c:pt idx="70">
                  <c:v>1.9042797678364193E-3</c:v>
                </c:pt>
                <c:pt idx="71">
                  <c:v>2.0108109335329888E-3</c:v>
                </c:pt>
                <c:pt idx="72">
                  <c:v>2.0834934560525725E-3</c:v>
                </c:pt>
                <c:pt idx="73">
                  <c:v>2.4602415270483812E-3</c:v>
                </c:pt>
                <c:pt idx="74">
                  <c:v>1.6430265357951241E-3</c:v>
                </c:pt>
                <c:pt idx="75">
                  <c:v>1.1554646471779078E-3</c:v>
                </c:pt>
                <c:pt idx="76">
                  <c:v>1.1006008700298001E-3</c:v>
                </c:pt>
                <c:pt idx="77">
                  <c:v>1.0174665964428219E-3</c:v>
                </c:pt>
                <c:pt idx="78">
                  <c:v>1.0891438636733155E-3</c:v>
                </c:pt>
                <c:pt idx="79">
                  <c:v>2.1458911511850923E-3</c:v>
                </c:pt>
                <c:pt idx="80">
                  <c:v>1.856897184385242E-3</c:v>
                </c:pt>
                <c:pt idx="81">
                  <c:v>1.6653324601008505E-3</c:v>
                </c:pt>
                <c:pt idx="82">
                  <c:v>1.2187332315119841E-3</c:v>
                </c:pt>
                <c:pt idx="83">
                  <c:v>1.5511468881383001E-3</c:v>
                </c:pt>
                <c:pt idx="84">
                  <c:v>1.5684037286207637E-3</c:v>
                </c:pt>
                <c:pt idx="85">
                  <c:v>1.3121749286092112E-3</c:v>
                </c:pt>
                <c:pt idx="86">
                  <c:v>1.9588078369577816E-3</c:v>
                </c:pt>
                <c:pt idx="87">
                  <c:v>1.7208845943010019E-3</c:v>
                </c:pt>
                <c:pt idx="88">
                  <c:v>1.6393541985766653E-3</c:v>
                </c:pt>
                <c:pt idx="89">
                  <c:v>2.0018898362137568E-3</c:v>
                </c:pt>
                <c:pt idx="90">
                  <c:v>1.6306511160642707E-3</c:v>
                </c:pt>
                <c:pt idx="91">
                  <c:v>9.5986221261923496E-4</c:v>
                </c:pt>
                <c:pt idx="92">
                  <c:v>9.9281152846769074E-4</c:v>
                </c:pt>
                <c:pt idx="93">
                  <c:v>1.5752116618485083E-3</c:v>
                </c:pt>
                <c:pt idx="94">
                  <c:v>1.8802529874639088E-3</c:v>
                </c:pt>
                <c:pt idx="95">
                  <c:v>1.8024721100347366E-3</c:v>
                </c:pt>
                <c:pt idx="96">
                  <c:v>1.6888716078469301E-3</c:v>
                </c:pt>
                <c:pt idx="97">
                  <c:v>1.7143435325822967E-3</c:v>
                </c:pt>
                <c:pt idx="98">
                  <c:v>1.7799235028782901E-3</c:v>
                </c:pt>
                <c:pt idx="99">
                  <c:v>1.2405961304247841E-3</c:v>
                </c:pt>
                <c:pt idx="100">
                  <c:v>2.3532422454056782E-3</c:v>
                </c:pt>
                <c:pt idx="101">
                  <c:v>1.5113497281821361E-3</c:v>
                </c:pt>
                <c:pt idx="102">
                  <c:v>1.7200039305089441E-3</c:v>
                </c:pt>
                <c:pt idx="103">
                  <c:v>1.4889950528015441E-3</c:v>
                </c:pt>
                <c:pt idx="104">
                  <c:v>1.5010768285580857E-3</c:v>
                </c:pt>
                <c:pt idx="105">
                  <c:v>1.3531216470360752E-3</c:v>
                </c:pt>
                <c:pt idx="106">
                  <c:v>1.2623787769431686E-3</c:v>
                </c:pt>
                <c:pt idx="107">
                  <c:v>1.7329152870562481E-3</c:v>
                </c:pt>
                <c:pt idx="108">
                  <c:v>1.3235639840924968E-3</c:v>
                </c:pt>
                <c:pt idx="109">
                  <c:v>1.8235622719100601E-3</c:v>
                </c:pt>
                <c:pt idx="110">
                  <c:v>1.3986978731603164E-3</c:v>
                </c:pt>
                <c:pt idx="111">
                  <c:v>1.8045303560403701E-3</c:v>
                </c:pt>
                <c:pt idx="112">
                  <c:v>1.2475189455604704E-3</c:v>
                </c:pt>
                <c:pt idx="113">
                  <c:v>1.1466450902224621E-3</c:v>
                </c:pt>
                <c:pt idx="114">
                  <c:v>2.6645258617774455E-3</c:v>
                </c:pt>
                <c:pt idx="115">
                  <c:v>3.0502748193516811E-3</c:v>
                </c:pt>
                <c:pt idx="116">
                  <c:v>3.1791297441222258E-3</c:v>
                </c:pt>
                <c:pt idx="117">
                  <c:v>3.4714115402878221E-3</c:v>
                </c:pt>
                <c:pt idx="118">
                  <c:v>2.228896266924379E-3</c:v>
                </c:pt>
                <c:pt idx="119">
                  <c:v>1.1680146932589721E-3</c:v>
                </c:pt>
                <c:pt idx="120">
                  <c:v>1.1927516061636426E-3</c:v>
                </c:pt>
                <c:pt idx="121">
                  <c:v>2.0775609621266904E-3</c:v>
                </c:pt>
                <c:pt idx="122">
                  <c:v>3.816403380490563E-3</c:v>
                </c:pt>
                <c:pt idx="123">
                  <c:v>1.9613321432392096E-3</c:v>
                </c:pt>
                <c:pt idx="124">
                  <c:v>1.8379379644933693E-3</c:v>
                </c:pt>
                <c:pt idx="125">
                  <c:v>1.8937982542377907E-3</c:v>
                </c:pt>
                <c:pt idx="126">
                  <c:v>1.4979517302802581E-3</c:v>
                </c:pt>
                <c:pt idx="127">
                  <c:v>1.3566120046172266E-3</c:v>
                </c:pt>
                <c:pt idx="128">
                  <c:v>2.0981977227553517E-3</c:v>
                </c:pt>
                <c:pt idx="129">
                  <c:v>1.7455774199836257E-3</c:v>
                </c:pt>
                <c:pt idx="130">
                  <c:v>1.9489915399009869E-3</c:v>
                </c:pt>
                <c:pt idx="131">
                  <c:v>1.7330765962378241E-3</c:v>
                </c:pt>
                <c:pt idx="132">
                  <c:v>1.6174567839028543E-3</c:v>
                </c:pt>
                <c:pt idx="133">
                  <c:v>6.3605196693273527E-4</c:v>
                </c:pt>
                <c:pt idx="134">
                  <c:v>5.4150256416258874E-4</c:v>
                </c:pt>
                <c:pt idx="135">
                  <c:v>1.130777533496243E-3</c:v>
                </c:pt>
                <c:pt idx="136">
                  <c:v>1.197265208180484E-3</c:v>
                </c:pt>
                <c:pt idx="137">
                  <c:v>1.4885514342705577E-3</c:v>
                </c:pt>
                <c:pt idx="138">
                  <c:v>1.5088545587931181E-3</c:v>
                </c:pt>
                <c:pt idx="139">
                  <c:v>1.1072863568078201E-3</c:v>
                </c:pt>
                <c:pt idx="140">
                  <c:v>9.5256832055197504E-4</c:v>
                </c:pt>
                <c:pt idx="141">
                  <c:v>1.1175500099780142E-3</c:v>
                </c:pt>
                <c:pt idx="142">
                  <c:v>4.2203632289573934E-3</c:v>
                </c:pt>
                <c:pt idx="143">
                  <c:v>4.8764735818916912E-3</c:v>
                </c:pt>
                <c:pt idx="144">
                  <c:v>5.7421268773728273E-3</c:v>
                </c:pt>
                <c:pt idx="145">
                  <c:v>5.2712200215943462E-3</c:v>
                </c:pt>
                <c:pt idx="146">
                  <c:v>4.8045943714586691E-3</c:v>
                </c:pt>
                <c:pt idx="147">
                  <c:v>2.0566807711308302E-3</c:v>
                </c:pt>
                <c:pt idx="148">
                  <c:v>2.9098506632503152E-3</c:v>
                </c:pt>
                <c:pt idx="149">
                  <c:v>5.7338454916581391E-3</c:v>
                </c:pt>
                <c:pt idx="150">
                  <c:v>1.0119440649308843E-2</c:v>
                </c:pt>
                <c:pt idx="151">
                  <c:v>1.0989879561554321E-2</c:v>
                </c:pt>
                <c:pt idx="152">
                  <c:v>2.6232237561399185E-3</c:v>
                </c:pt>
                <c:pt idx="153">
                  <c:v>1.235890709178666E-3</c:v>
                </c:pt>
                <c:pt idx="154">
                  <c:v>1.0603380966826893E-3</c:v>
                </c:pt>
                <c:pt idx="155">
                  <c:v>1.194155498991972E-3</c:v>
                </c:pt>
                <c:pt idx="156">
                  <c:v>4.0945676860157576E-3</c:v>
                </c:pt>
                <c:pt idx="157">
                  <c:v>5.9041998014157937E-3</c:v>
                </c:pt>
                <c:pt idx="158">
                  <c:v>1.2738298316059276E-2</c:v>
                </c:pt>
                <c:pt idx="159">
                  <c:v>1.6178284425972574E-2</c:v>
                </c:pt>
                <c:pt idx="160">
                  <c:v>6.9214597664277724E-3</c:v>
                </c:pt>
                <c:pt idx="161">
                  <c:v>1.7199347689840477E-3</c:v>
                </c:pt>
                <c:pt idx="162">
                  <c:v>1.5097151452675081E-3</c:v>
                </c:pt>
                <c:pt idx="163">
                  <c:v>2.2182262979206454E-3</c:v>
                </c:pt>
                <c:pt idx="164">
                  <c:v>2.0595430279884731E-3</c:v>
                </c:pt>
                <c:pt idx="165">
                  <c:v>2.5034782703412012E-3</c:v>
                </c:pt>
                <c:pt idx="166">
                  <c:v>2.1306232651805272E-3</c:v>
                </c:pt>
                <c:pt idx="167">
                  <c:v>1.6885011078030731E-3</c:v>
                </c:pt>
                <c:pt idx="168">
                  <c:v>1.4852968287623221E-3</c:v>
                </c:pt>
                <c:pt idx="169">
                  <c:v>1.3318531293533282E-3</c:v>
                </c:pt>
                <c:pt idx="170">
                  <c:v>3.1560211577442341E-3</c:v>
                </c:pt>
                <c:pt idx="171">
                  <c:v>3.9215381853998851E-3</c:v>
                </c:pt>
                <c:pt idx="172">
                  <c:v>5.8217481810051482E-3</c:v>
                </c:pt>
                <c:pt idx="173">
                  <c:v>5.0202707029858799E-3</c:v>
                </c:pt>
                <c:pt idx="174">
                  <c:v>2.6325983847086771E-3</c:v>
                </c:pt>
                <c:pt idx="175">
                  <c:v>1.7320511986296421E-3</c:v>
                </c:pt>
                <c:pt idx="176">
                  <c:v>1.800529404076546E-3</c:v>
                </c:pt>
                <c:pt idx="177">
                  <c:v>2.6477249982234633E-3</c:v>
                </c:pt>
                <c:pt idx="178">
                  <c:v>3.6121004959775412E-3</c:v>
                </c:pt>
                <c:pt idx="179">
                  <c:v>2.4552759863170877E-3</c:v>
                </c:pt>
                <c:pt idx="180">
                  <c:v>2.4716347994996482E-3</c:v>
                </c:pt>
                <c:pt idx="181">
                  <c:v>2.0644493849148633E-3</c:v>
                </c:pt>
                <c:pt idx="182">
                  <c:v>2.2298815017720427E-3</c:v>
                </c:pt>
                <c:pt idx="183">
                  <c:v>2.3144058066316962E-3</c:v>
                </c:pt>
                <c:pt idx="184">
                  <c:v>3.0631331997309805E-3</c:v>
                </c:pt>
                <c:pt idx="185">
                  <c:v>6.1859431427273535E-3</c:v>
                </c:pt>
                <c:pt idx="186">
                  <c:v>6.3529563219440824E-3</c:v>
                </c:pt>
                <c:pt idx="187">
                  <c:v>6.4370932832635832E-3</c:v>
                </c:pt>
                <c:pt idx="188">
                  <c:v>2.6768956832598427E-3</c:v>
                </c:pt>
                <c:pt idx="189">
                  <c:v>2.1785485130964752E-3</c:v>
                </c:pt>
                <c:pt idx="190">
                  <c:v>2.0404178106866672E-3</c:v>
                </c:pt>
                <c:pt idx="191">
                  <c:v>9.4713902465821068E-3</c:v>
                </c:pt>
                <c:pt idx="192">
                  <c:v>1.1172197173831432E-2</c:v>
                </c:pt>
                <c:pt idx="193">
                  <c:v>6.1680921485198483E-3</c:v>
                </c:pt>
                <c:pt idx="194">
                  <c:v>2.9296064919559842E-3</c:v>
                </c:pt>
                <c:pt idx="195">
                  <c:v>2.3928099746782965E-3</c:v>
                </c:pt>
                <c:pt idx="196">
                  <c:v>2.1825247807660837E-3</c:v>
                </c:pt>
                <c:pt idx="197">
                  <c:v>2.4398882376697587E-3</c:v>
                </c:pt>
                <c:pt idx="198">
                  <c:v>9.7712732372154092E-3</c:v>
                </c:pt>
                <c:pt idx="199">
                  <c:v>1.2503578287152763E-2</c:v>
                </c:pt>
                <c:pt idx="200">
                  <c:v>1.2470631156977375E-2</c:v>
                </c:pt>
                <c:pt idx="201">
                  <c:v>1.9672588049114977E-2</c:v>
                </c:pt>
                <c:pt idx="202">
                  <c:v>2.3856244156245879E-2</c:v>
                </c:pt>
                <c:pt idx="203">
                  <c:v>1.4699783391420355E-2</c:v>
                </c:pt>
                <c:pt idx="204">
                  <c:v>7.550069792404082E-3</c:v>
                </c:pt>
                <c:pt idx="205">
                  <c:v>6.2668315274214681E-3</c:v>
                </c:pt>
                <c:pt idx="206">
                  <c:v>7.1622940007666884E-3</c:v>
                </c:pt>
                <c:pt idx="207">
                  <c:v>6.0229425751064779E-3</c:v>
                </c:pt>
                <c:pt idx="208">
                  <c:v>6.8332403250969728E-3</c:v>
                </c:pt>
                <c:pt idx="209">
                  <c:v>8.9863638201172578E-3</c:v>
                </c:pt>
                <c:pt idx="210">
                  <c:v>6.6636705013857506E-3</c:v>
                </c:pt>
                <c:pt idx="211">
                  <c:v>4.1093219469458117E-3</c:v>
                </c:pt>
                <c:pt idx="212">
                  <c:v>9.2206872996557464E-3</c:v>
                </c:pt>
                <c:pt idx="213">
                  <c:v>7.6994545585708073E-3</c:v>
                </c:pt>
                <c:pt idx="214">
                  <c:v>4.9546230011965134E-3</c:v>
                </c:pt>
                <c:pt idx="215">
                  <c:v>4.1836868121830333E-3</c:v>
                </c:pt>
                <c:pt idx="216">
                  <c:v>2.8827416042940678E-3</c:v>
                </c:pt>
                <c:pt idx="217">
                  <c:v>3.0315838441241252E-3</c:v>
                </c:pt>
                <c:pt idx="218">
                  <c:v>4.1747555177639615E-3</c:v>
                </c:pt>
                <c:pt idx="219">
                  <c:v>7.3510984229414027E-3</c:v>
                </c:pt>
                <c:pt idx="220">
                  <c:v>5.1423938355824031E-3</c:v>
                </c:pt>
                <c:pt idx="221">
                  <c:v>4.9482640491179831E-3</c:v>
                </c:pt>
                <c:pt idx="222">
                  <c:v>2.2228577962868819E-3</c:v>
                </c:pt>
                <c:pt idx="223">
                  <c:v>2.1706548203046742E-3</c:v>
                </c:pt>
                <c:pt idx="224">
                  <c:v>1.8937095516570633E-3</c:v>
                </c:pt>
                <c:pt idx="225">
                  <c:v>1.8090514982234643E-3</c:v>
                </c:pt>
                <c:pt idx="226">
                  <c:v>2.1072344982500718E-3</c:v>
                </c:pt>
                <c:pt idx="227">
                  <c:v>2.2164229225344299E-3</c:v>
                </c:pt>
                <c:pt idx="228">
                  <c:v>3.7388750986306852E-3</c:v>
                </c:pt>
                <c:pt idx="229">
                  <c:v>3.6960566476854644E-3</c:v>
                </c:pt>
                <c:pt idx="230">
                  <c:v>3.3196765741783192E-3</c:v>
                </c:pt>
                <c:pt idx="231">
                  <c:v>2.1386094631368827E-3</c:v>
                </c:pt>
                <c:pt idx="232">
                  <c:v>2.4385773781426742E-3</c:v>
                </c:pt>
                <c:pt idx="233">
                  <c:v>2.9283262724794611E-3</c:v>
                </c:pt>
                <c:pt idx="234">
                  <c:v>2.826568145769824E-3</c:v>
                </c:pt>
                <c:pt idx="235">
                  <c:v>3.1470422741509217E-3</c:v>
                </c:pt>
                <c:pt idx="236">
                  <c:v>5.284335823899259E-3</c:v>
                </c:pt>
                <c:pt idx="237">
                  <c:v>3.8922566729199352E-3</c:v>
                </c:pt>
                <c:pt idx="238">
                  <c:v>4.4902838414739134E-3</c:v>
                </c:pt>
                <c:pt idx="239">
                  <c:v>3.6838149684033546E-3</c:v>
                </c:pt>
                <c:pt idx="240">
                  <c:v>1.77861994788724E-3</c:v>
                </c:pt>
                <c:pt idx="241">
                  <c:v>1.4794167016160455E-3</c:v>
                </c:pt>
                <c:pt idx="242">
                  <c:v>2.0787258528104533E-3</c:v>
                </c:pt>
                <c:pt idx="243">
                  <c:v>3.4327254173280191E-3</c:v>
                </c:pt>
                <c:pt idx="244">
                  <c:v>2.8147093330542178E-3</c:v>
                </c:pt>
                <c:pt idx="245">
                  <c:v>1.6136640559049798E-3</c:v>
                </c:pt>
                <c:pt idx="246">
                  <c:v>1.8288412008009949E-3</c:v>
                </c:pt>
                <c:pt idx="247">
                  <c:v>1.5666122566220073E-3</c:v>
                </c:pt>
                <c:pt idx="248">
                  <c:v>9.7254170092926932E-4</c:v>
                </c:pt>
                <c:pt idx="249">
                  <c:v>1.1548535687047363E-3</c:v>
                </c:pt>
                <c:pt idx="250">
                  <c:v>1.3306370256654142E-3</c:v>
                </c:pt>
                <c:pt idx="251">
                  <c:v>1.8254159909062569E-3</c:v>
                </c:pt>
                <c:pt idx="252">
                  <c:v>1.2425644144469247E-3</c:v>
                </c:pt>
                <c:pt idx="253">
                  <c:v>1.0784793629151483E-3</c:v>
                </c:pt>
                <c:pt idx="254">
                  <c:v>3.0368125837834758E-3</c:v>
                </c:pt>
                <c:pt idx="255">
                  <c:v>4.0281661869815471E-3</c:v>
                </c:pt>
                <c:pt idx="256">
                  <c:v>4.7516001574060924E-3</c:v>
                </c:pt>
                <c:pt idx="257">
                  <c:v>1.8888150574922272E-3</c:v>
                </c:pt>
                <c:pt idx="258">
                  <c:v>1.1259147437804166E-3</c:v>
                </c:pt>
                <c:pt idx="259">
                  <c:v>9.971626675275287E-4</c:v>
                </c:pt>
                <c:pt idx="260">
                  <c:v>1.2704091271230197E-3</c:v>
                </c:pt>
                <c:pt idx="261">
                  <c:v>1.2318071566436441E-3</c:v>
                </c:pt>
                <c:pt idx="262">
                  <c:v>1.3412738439382255E-3</c:v>
                </c:pt>
                <c:pt idx="263">
                  <c:v>1.7283356110825861E-3</c:v>
                </c:pt>
                <c:pt idx="264">
                  <c:v>2.1048618565625726E-3</c:v>
                </c:pt>
                <c:pt idx="265">
                  <c:v>2.187383036631936E-3</c:v>
                </c:pt>
                <c:pt idx="266">
                  <c:v>2.3565846028486791E-3</c:v>
                </c:pt>
                <c:pt idx="267">
                  <c:v>2.0689131877087291E-3</c:v>
                </c:pt>
                <c:pt idx="268">
                  <c:v>5.4889491796326654E-3</c:v>
                </c:pt>
                <c:pt idx="269">
                  <c:v>4.8430504705968434E-3</c:v>
                </c:pt>
                <c:pt idx="270">
                  <c:v>2.4311755430704396E-3</c:v>
                </c:pt>
                <c:pt idx="271">
                  <c:v>2.124798169872598E-3</c:v>
                </c:pt>
                <c:pt idx="272">
                  <c:v>2.1686319919549443E-3</c:v>
                </c:pt>
                <c:pt idx="273">
                  <c:v>2.0527563014782965E-3</c:v>
                </c:pt>
                <c:pt idx="274">
                  <c:v>1.9830247952733605E-3</c:v>
                </c:pt>
                <c:pt idx="275">
                  <c:v>1.7995566007529649E-3</c:v>
                </c:pt>
                <c:pt idx="276">
                  <c:v>1.7290129422665342E-3</c:v>
                </c:pt>
                <c:pt idx="277">
                  <c:v>1.9134216343982173E-3</c:v>
                </c:pt>
                <c:pt idx="278">
                  <c:v>1.6117079677767539E-3</c:v>
                </c:pt>
                <c:pt idx="279">
                  <c:v>1.727378570606563E-3</c:v>
                </c:pt>
                <c:pt idx="280">
                  <c:v>1.3614136361095981E-3</c:v>
                </c:pt>
                <c:pt idx="281">
                  <c:v>1.7885127028797864E-3</c:v>
                </c:pt>
                <c:pt idx="282">
                  <c:v>3.1539282578495489E-3</c:v>
                </c:pt>
                <c:pt idx="283">
                  <c:v>2.8984407016810852E-3</c:v>
                </c:pt>
                <c:pt idx="284">
                  <c:v>2.8334613365023492E-3</c:v>
                </c:pt>
                <c:pt idx="285">
                  <c:v>2.8020522621134592E-3</c:v>
                </c:pt>
                <c:pt idx="286">
                  <c:v>2.4522440269678105E-3</c:v>
                </c:pt>
                <c:pt idx="287">
                  <c:v>1.9087826202412639E-3</c:v>
                </c:pt>
                <c:pt idx="288">
                  <c:v>1.376560619448476E-3</c:v>
                </c:pt>
                <c:pt idx="289">
                  <c:v>1.6417824002391641E-3</c:v>
                </c:pt>
                <c:pt idx="290">
                  <c:v>1.9325689034362459E-3</c:v>
                </c:pt>
                <c:pt idx="291">
                  <c:v>2.3451860327806176E-3</c:v>
                </c:pt>
                <c:pt idx="292">
                  <c:v>2.0135169025697645E-3</c:v>
                </c:pt>
                <c:pt idx="293">
                  <c:v>1.3384552355429481E-3</c:v>
                </c:pt>
                <c:pt idx="294">
                  <c:v>1.2323246168027095E-3</c:v>
                </c:pt>
                <c:pt idx="295">
                  <c:v>8.6728202826683726E-4</c:v>
                </c:pt>
                <c:pt idx="296">
                  <c:v>1.8499963153584158E-3</c:v>
                </c:pt>
                <c:pt idx="297">
                  <c:v>1.4745931971413967E-3</c:v>
                </c:pt>
                <c:pt idx="298">
                  <c:v>1.6157414935837713E-3</c:v>
                </c:pt>
                <c:pt idx="299">
                  <c:v>1.8074618475495113E-3</c:v>
                </c:pt>
                <c:pt idx="300">
                  <c:v>1.4637986041399359E-3</c:v>
                </c:pt>
                <c:pt idx="301">
                  <c:v>1.3464471211247374E-3</c:v>
                </c:pt>
                <c:pt idx="302">
                  <c:v>1.2418339202158381E-3</c:v>
                </c:pt>
                <c:pt idx="303">
                  <c:v>2.0530894256980867E-3</c:v>
                </c:pt>
                <c:pt idx="304">
                  <c:v>2.0712714722046807E-3</c:v>
                </c:pt>
                <c:pt idx="305">
                  <c:v>1.7047137733883369E-3</c:v>
                </c:pt>
                <c:pt idx="306">
                  <c:v>1.7403041787180861E-3</c:v>
                </c:pt>
                <c:pt idx="307">
                  <c:v>1.5738295282499268E-3</c:v>
                </c:pt>
                <c:pt idx="308">
                  <c:v>1.7511879699362238E-3</c:v>
                </c:pt>
                <c:pt idx="309">
                  <c:v>1.7739652196338061E-3</c:v>
                </c:pt>
                <c:pt idx="310">
                  <c:v>2.0559827532407845E-3</c:v>
                </c:pt>
                <c:pt idx="311">
                  <c:v>1.694193234554283E-3</c:v>
                </c:pt>
                <c:pt idx="312">
                  <c:v>1.8436699533734549E-3</c:v>
                </c:pt>
                <c:pt idx="313">
                  <c:v>1.5742214543911965E-3</c:v>
                </c:pt>
                <c:pt idx="314">
                  <c:v>1.5906647288109761E-3</c:v>
                </c:pt>
                <c:pt idx="315">
                  <c:v>1.3168612231836141E-3</c:v>
                </c:pt>
                <c:pt idx="316">
                  <c:v>1.3773137423034869E-3</c:v>
                </c:pt>
                <c:pt idx="317">
                  <c:v>1.9440836960668163E-3</c:v>
                </c:pt>
                <c:pt idx="318">
                  <c:v>2.1240323798632854E-3</c:v>
                </c:pt>
                <c:pt idx="319">
                  <c:v>2.5045723013376407E-3</c:v>
                </c:pt>
                <c:pt idx="320">
                  <c:v>2.9612900592719659E-3</c:v>
                </c:pt>
                <c:pt idx="321">
                  <c:v>2.6646100223830208E-3</c:v>
                </c:pt>
                <c:pt idx="322">
                  <c:v>1.6685993671303001E-3</c:v>
                </c:pt>
                <c:pt idx="323">
                  <c:v>9.8483285442720471E-4</c:v>
                </c:pt>
                <c:pt idx="324">
                  <c:v>1.7656593608794807E-3</c:v>
                </c:pt>
                <c:pt idx="325">
                  <c:v>2.0145060537537784E-3</c:v>
                </c:pt>
                <c:pt idx="326">
                  <c:v>2.4137937535830892E-3</c:v>
                </c:pt>
                <c:pt idx="327">
                  <c:v>1.9292956587670441E-3</c:v>
                </c:pt>
                <c:pt idx="328">
                  <c:v>1.9522563912601184E-3</c:v>
                </c:pt>
                <c:pt idx="329">
                  <c:v>1.9863880831778517E-3</c:v>
                </c:pt>
                <c:pt idx="330">
                  <c:v>1.9265235263964948E-3</c:v>
                </c:pt>
                <c:pt idx="331">
                  <c:v>1.7438256719857121E-3</c:v>
                </c:pt>
                <c:pt idx="332">
                  <c:v>2.164588236547377E-3</c:v>
                </c:pt>
                <c:pt idx="333">
                  <c:v>1.9877749293803286E-3</c:v>
                </c:pt>
                <c:pt idx="334">
                  <c:v>1.8414996530222156E-3</c:v>
                </c:pt>
                <c:pt idx="335">
                  <c:v>2.0257869224767481E-3</c:v>
                </c:pt>
                <c:pt idx="336">
                  <c:v>1.3246664327745221E-3</c:v>
                </c:pt>
                <c:pt idx="337">
                  <c:v>1.4287194838331061E-3</c:v>
                </c:pt>
                <c:pt idx="338">
                  <c:v>1.6311809833719003E-3</c:v>
                </c:pt>
                <c:pt idx="339">
                  <c:v>1.6508919367131481E-3</c:v>
                </c:pt>
                <c:pt idx="340">
                  <c:v>1.6057038422715181E-3</c:v>
                </c:pt>
                <c:pt idx="341">
                  <c:v>2.1303051725421402E-3</c:v>
                </c:pt>
                <c:pt idx="342">
                  <c:v>1.8000768234729535E-3</c:v>
                </c:pt>
                <c:pt idx="343">
                  <c:v>1.4978769786321161E-3</c:v>
                </c:pt>
                <c:pt idx="344">
                  <c:v>1.4982006613937513E-3</c:v>
                </c:pt>
                <c:pt idx="345">
                  <c:v>1.8897297982856168E-3</c:v>
                </c:pt>
                <c:pt idx="346">
                  <c:v>2.1615578778583868E-3</c:v>
                </c:pt>
                <c:pt idx="347">
                  <c:v>2.0933605354790052E-3</c:v>
                </c:pt>
                <c:pt idx="348">
                  <c:v>1.9497848742675904E-3</c:v>
                </c:pt>
                <c:pt idx="349">
                  <c:v>2.0597705736304472E-3</c:v>
                </c:pt>
                <c:pt idx="350">
                  <c:v>1.5477497426123199E-3</c:v>
                </c:pt>
                <c:pt idx="351">
                  <c:v>1.430218238127954E-3</c:v>
                </c:pt>
                <c:pt idx="352">
                  <c:v>1.9026576164458855E-3</c:v>
                </c:pt>
                <c:pt idx="353">
                  <c:v>1.9233690799715956E-3</c:v>
                </c:pt>
                <c:pt idx="354">
                  <c:v>1.9892865702093028E-3</c:v>
                </c:pt>
                <c:pt idx="355">
                  <c:v>1.691731565278879E-3</c:v>
                </c:pt>
                <c:pt idx="356">
                  <c:v>1.2604854883245381E-3</c:v>
                </c:pt>
                <c:pt idx="357">
                  <c:v>1.1862056612122732E-3</c:v>
                </c:pt>
                <c:pt idx="358">
                  <c:v>1.089859415699949E-3</c:v>
                </c:pt>
                <c:pt idx="359">
                  <c:v>1.2864181350929961E-3</c:v>
                </c:pt>
                <c:pt idx="360">
                  <c:v>1.3107291261068522E-3</c:v>
                </c:pt>
                <c:pt idx="361">
                  <c:v>1.4643660016500381E-3</c:v>
                </c:pt>
                <c:pt idx="362">
                  <c:v>1.4940585506926188E-3</c:v>
                </c:pt>
                <c:pt idx="363">
                  <c:v>1.3365875818645363E-3</c:v>
                </c:pt>
                <c:pt idx="364">
                  <c:v>1.2987635729128121E-3</c:v>
                </c:pt>
              </c:numCache>
            </c:numRef>
          </c:val>
        </c:ser>
        <c:marker val="1"/>
        <c:axId val="52857088"/>
        <c:axId val="52879360"/>
      </c:lineChart>
      <c:lineChart>
        <c:grouping val="standard"/>
        <c:ser>
          <c:idx val="16"/>
          <c:order val="1"/>
          <c:tx>
            <c:strRef>
              <c:f>'HI Temporal Data - Peak &gt;25MW'!$C$3</c:f>
              <c:strCache>
                <c:ptCount val="1"/>
                <c:pt idx="0">
                  <c:v>Oil Peak</c:v>
                </c:pt>
              </c:strCache>
            </c:strRef>
          </c:tx>
          <c:spPr>
            <a:ln>
              <a:solidFill>
                <a:schemeClr val="accent5"/>
              </a:solidFill>
            </a:ln>
          </c:spPr>
          <c:marker>
            <c:symbol val="none"/>
          </c:marker>
          <c:val>
            <c:numRef>
              <c:f>'HI Temporal Data - Peak &gt;25MW'!$C$4:$C$368</c:f>
              <c:numCache>
                <c:formatCode>#,##0.000000</c:formatCode>
                <c:ptCount val="365"/>
                <c:pt idx="0">
                  <c:v>0</c:v>
                </c:pt>
                <c:pt idx="1">
                  <c:v>5.1908000000000011E-4</c:v>
                </c:pt>
                <c:pt idx="2">
                  <c:v>1.5010400000000021E-4</c:v>
                </c:pt>
                <c:pt idx="3">
                  <c:v>6.9419700000000604E-6</c:v>
                </c:pt>
                <c:pt idx="4">
                  <c:v>6.683800000000027E-4</c:v>
                </c:pt>
                <c:pt idx="5">
                  <c:v>7.3144400000000343E-5</c:v>
                </c:pt>
                <c:pt idx="6">
                  <c:v>1.1333150000000065E-3</c:v>
                </c:pt>
                <c:pt idx="7">
                  <c:v>7.6585200000000024E-4</c:v>
                </c:pt>
                <c:pt idx="8">
                  <c:v>2.81344E-4</c:v>
                </c:pt>
                <c:pt idx="9">
                  <c:v>5.2776300000000303E-4</c:v>
                </c:pt>
                <c:pt idx="10">
                  <c:v>5.0925899999999997E-4</c:v>
                </c:pt>
                <c:pt idx="11">
                  <c:v>8.6907400000000245E-4</c:v>
                </c:pt>
                <c:pt idx="12">
                  <c:v>3.2646610000000185E-3</c:v>
                </c:pt>
                <c:pt idx="13">
                  <c:v>1.3190870000000081E-3</c:v>
                </c:pt>
                <c:pt idx="14">
                  <c:v>1.5684310000000001E-3</c:v>
                </c:pt>
                <c:pt idx="15">
                  <c:v>9.6138300000000489E-4</c:v>
                </c:pt>
                <c:pt idx="16">
                  <c:v>1.8950570000000123E-3</c:v>
                </c:pt>
                <c:pt idx="17">
                  <c:v>3.1278680000000002E-3</c:v>
                </c:pt>
                <c:pt idx="18">
                  <c:v>1.8913000000000092E-4</c:v>
                </c:pt>
                <c:pt idx="19">
                  <c:v>4.1713180000000124E-3</c:v>
                </c:pt>
                <c:pt idx="20">
                  <c:v>1.2319229999999998E-3</c:v>
                </c:pt>
                <c:pt idx="21">
                  <c:v>6.6513210000000295E-3</c:v>
                </c:pt>
                <c:pt idx="22">
                  <c:v>1.6300765000000078E-2</c:v>
                </c:pt>
                <c:pt idx="23">
                  <c:v>3.1046918000000177E-2</c:v>
                </c:pt>
                <c:pt idx="24">
                  <c:v>8.7930190000000026E-3</c:v>
                </c:pt>
                <c:pt idx="25">
                  <c:v>2.2300689999999999E-3</c:v>
                </c:pt>
                <c:pt idx="26">
                  <c:v>6.6250399999999996E-4</c:v>
                </c:pt>
                <c:pt idx="27">
                  <c:v>5.5466400000000495E-4</c:v>
                </c:pt>
                <c:pt idx="28">
                  <c:v>2.76996100000002E-3</c:v>
                </c:pt>
                <c:pt idx="29">
                  <c:v>1.9906230000000095E-3</c:v>
                </c:pt>
                <c:pt idx="30">
                  <c:v>2.1950960000000001E-3</c:v>
                </c:pt>
                <c:pt idx="31">
                  <c:v>2.1909790000000052E-3</c:v>
                </c:pt>
                <c:pt idx="32">
                  <c:v>1.2800580000000077E-3</c:v>
                </c:pt>
                <c:pt idx="33">
                  <c:v>3.5236610000000191E-3</c:v>
                </c:pt>
                <c:pt idx="34">
                  <c:v>3.3581700000000138E-4</c:v>
                </c:pt>
                <c:pt idx="35">
                  <c:v>6.5502100000000292E-4</c:v>
                </c:pt>
                <c:pt idx="36">
                  <c:v>4.7187600000000329E-4</c:v>
                </c:pt>
                <c:pt idx="37">
                  <c:v>7.0788100000000489E-6</c:v>
                </c:pt>
                <c:pt idx="38">
                  <c:v>2.0938200000000151E-5</c:v>
                </c:pt>
                <c:pt idx="39">
                  <c:v>6.2051100000000013E-4</c:v>
                </c:pt>
                <c:pt idx="40">
                  <c:v>1.8240330000000068E-3</c:v>
                </c:pt>
                <c:pt idx="41">
                  <c:v>1.4791239999999998E-3</c:v>
                </c:pt>
                <c:pt idx="42">
                  <c:v>1.6091500000000106E-4</c:v>
                </c:pt>
                <c:pt idx="43">
                  <c:v>3.1353400000000002E-4</c:v>
                </c:pt>
                <c:pt idx="44">
                  <c:v>4.4203300000000113E-4</c:v>
                </c:pt>
                <c:pt idx="45">
                  <c:v>4.2611400000000207E-4</c:v>
                </c:pt>
                <c:pt idx="46">
                  <c:v>8.8517600000000542E-4</c:v>
                </c:pt>
                <c:pt idx="47">
                  <c:v>2.1772620000000001E-3</c:v>
                </c:pt>
                <c:pt idx="48">
                  <c:v>7.8047600000000369E-4</c:v>
                </c:pt>
                <c:pt idx="49">
                  <c:v>6.6892000000000538E-5</c:v>
                </c:pt>
                <c:pt idx="50">
                  <c:v>6.9666900000000533E-4</c:v>
                </c:pt>
                <c:pt idx="51">
                  <c:v>1.3703960000000001E-3</c:v>
                </c:pt>
                <c:pt idx="52">
                  <c:v>1.7208810000000053E-3</c:v>
                </c:pt>
                <c:pt idx="53">
                  <c:v>3.3844740000000106E-3</c:v>
                </c:pt>
                <c:pt idx="54">
                  <c:v>1.1969340000000021E-3</c:v>
                </c:pt>
                <c:pt idx="55">
                  <c:v>1.3268080000000055E-3</c:v>
                </c:pt>
                <c:pt idx="56">
                  <c:v>0</c:v>
                </c:pt>
                <c:pt idx="57">
                  <c:v>0</c:v>
                </c:pt>
                <c:pt idx="58">
                  <c:v>6.2765600000000635E-6</c:v>
                </c:pt>
                <c:pt idx="59">
                  <c:v>9.2890200000000028E-5</c:v>
                </c:pt>
                <c:pt idx="60">
                  <c:v>3.2144200000000186E-4</c:v>
                </c:pt>
                <c:pt idx="61">
                  <c:v>4.2992800000000308E-4</c:v>
                </c:pt>
                <c:pt idx="62">
                  <c:v>1.9507810000000097E-3</c:v>
                </c:pt>
                <c:pt idx="63">
                  <c:v>2.863719000000012E-3</c:v>
                </c:pt>
                <c:pt idx="64">
                  <c:v>2.7440370000000234E-3</c:v>
                </c:pt>
                <c:pt idx="65">
                  <c:v>6.6281290000000034E-3</c:v>
                </c:pt>
                <c:pt idx="66">
                  <c:v>7.9176950000000388E-3</c:v>
                </c:pt>
                <c:pt idx="67">
                  <c:v>8.8502390000000722E-3</c:v>
                </c:pt>
                <c:pt idx="68">
                  <c:v>8.7979480000000033E-3</c:v>
                </c:pt>
                <c:pt idx="69">
                  <c:v>7.2741170000000114E-3</c:v>
                </c:pt>
                <c:pt idx="70">
                  <c:v>1.3008580000000067E-3</c:v>
                </c:pt>
                <c:pt idx="71">
                  <c:v>1.696156000000012E-3</c:v>
                </c:pt>
                <c:pt idx="72">
                  <c:v>3.0661499999999999E-4</c:v>
                </c:pt>
                <c:pt idx="73">
                  <c:v>1.7407950000000001E-3</c:v>
                </c:pt>
                <c:pt idx="74">
                  <c:v>1.1878300000000053E-4</c:v>
                </c:pt>
                <c:pt idx="75">
                  <c:v>1.2861200000000001E-4</c:v>
                </c:pt>
                <c:pt idx="76">
                  <c:v>8.2676800000000563E-5</c:v>
                </c:pt>
                <c:pt idx="77">
                  <c:v>7.4892500000000727E-5</c:v>
                </c:pt>
                <c:pt idx="78">
                  <c:v>1.1052000000000053E-4</c:v>
                </c:pt>
                <c:pt idx="79">
                  <c:v>1.7296270000000001E-3</c:v>
                </c:pt>
                <c:pt idx="80">
                  <c:v>5.5683000000000024E-4</c:v>
                </c:pt>
                <c:pt idx="81">
                  <c:v>8.9323100000000062E-4</c:v>
                </c:pt>
                <c:pt idx="82">
                  <c:v>3.0764900000000006E-4</c:v>
                </c:pt>
                <c:pt idx="83">
                  <c:v>3.6385600000000208E-4</c:v>
                </c:pt>
                <c:pt idx="84">
                  <c:v>0</c:v>
                </c:pt>
                <c:pt idx="85">
                  <c:v>5.4013000000000604E-6</c:v>
                </c:pt>
                <c:pt idx="86">
                  <c:v>2.7686000000000187E-4</c:v>
                </c:pt>
                <c:pt idx="87">
                  <c:v>3.9264300000000171E-4</c:v>
                </c:pt>
                <c:pt idx="88">
                  <c:v>5.3507600000000293E-4</c:v>
                </c:pt>
                <c:pt idx="89">
                  <c:v>1.708967000000005E-3</c:v>
                </c:pt>
                <c:pt idx="90">
                  <c:v>1.3488510000000057E-3</c:v>
                </c:pt>
                <c:pt idx="91">
                  <c:v>0</c:v>
                </c:pt>
                <c:pt idx="92">
                  <c:v>0</c:v>
                </c:pt>
                <c:pt idx="93">
                  <c:v>0</c:v>
                </c:pt>
                <c:pt idx="94">
                  <c:v>1.4011600000000021E-6</c:v>
                </c:pt>
                <c:pt idx="95">
                  <c:v>9.0360200000000064E-5</c:v>
                </c:pt>
                <c:pt idx="96">
                  <c:v>3.7301400000000259E-5</c:v>
                </c:pt>
                <c:pt idx="97">
                  <c:v>7.2228100000000034E-5</c:v>
                </c:pt>
                <c:pt idx="98">
                  <c:v>8.7373699999999986E-4</c:v>
                </c:pt>
                <c:pt idx="99">
                  <c:v>1.3522400000000116E-5</c:v>
                </c:pt>
                <c:pt idx="100">
                  <c:v>1.8820830000000114E-3</c:v>
                </c:pt>
                <c:pt idx="101">
                  <c:v>3.4327499999999998E-4</c:v>
                </c:pt>
                <c:pt idx="102">
                  <c:v>8.8372200000000028E-5</c:v>
                </c:pt>
                <c:pt idx="103">
                  <c:v>8.6356300000000683E-5</c:v>
                </c:pt>
                <c:pt idx="104">
                  <c:v>2.4513200000000012E-4</c:v>
                </c:pt>
                <c:pt idx="105">
                  <c:v>4.9745900000000033E-4</c:v>
                </c:pt>
                <c:pt idx="106">
                  <c:v>4.9112200000000464E-4</c:v>
                </c:pt>
                <c:pt idx="107">
                  <c:v>5.1449099999999995E-4</c:v>
                </c:pt>
                <c:pt idx="108">
                  <c:v>4.2957700000000124E-4</c:v>
                </c:pt>
                <c:pt idx="109">
                  <c:v>1.1411950000000041E-3</c:v>
                </c:pt>
                <c:pt idx="110">
                  <c:v>5.4034800000000245E-4</c:v>
                </c:pt>
                <c:pt idx="111">
                  <c:v>6.7524400000000312E-4</c:v>
                </c:pt>
                <c:pt idx="112">
                  <c:v>4.9112200000000464E-4</c:v>
                </c:pt>
                <c:pt idx="113">
                  <c:v>4.0926800000000012E-4</c:v>
                </c:pt>
                <c:pt idx="114">
                  <c:v>4.451330000000031E-4</c:v>
                </c:pt>
                <c:pt idx="115">
                  <c:v>6.3467100000000267E-4</c:v>
                </c:pt>
                <c:pt idx="116">
                  <c:v>5.2631599999999998E-4</c:v>
                </c:pt>
                <c:pt idx="117">
                  <c:v>2.3562049999999997E-3</c:v>
                </c:pt>
                <c:pt idx="118">
                  <c:v>2.0822369999999998E-3</c:v>
                </c:pt>
                <c:pt idx="119">
                  <c:v>6.1357900000000473E-6</c:v>
                </c:pt>
                <c:pt idx="120">
                  <c:v>0</c:v>
                </c:pt>
                <c:pt idx="121">
                  <c:v>1.3866640000000001E-3</c:v>
                </c:pt>
                <c:pt idx="122">
                  <c:v>1.6766410000000078E-3</c:v>
                </c:pt>
                <c:pt idx="123">
                  <c:v>4.2365800000000373E-7</c:v>
                </c:pt>
                <c:pt idx="124">
                  <c:v>7.9525300000000433E-6</c:v>
                </c:pt>
                <c:pt idx="125">
                  <c:v>0</c:v>
                </c:pt>
                <c:pt idx="126">
                  <c:v>0</c:v>
                </c:pt>
                <c:pt idx="127">
                  <c:v>0</c:v>
                </c:pt>
                <c:pt idx="128">
                  <c:v>9.4983600000000023E-5</c:v>
                </c:pt>
                <c:pt idx="129">
                  <c:v>5.3727500000000336E-5</c:v>
                </c:pt>
                <c:pt idx="130">
                  <c:v>5.9022400000000464E-4</c:v>
                </c:pt>
                <c:pt idx="131">
                  <c:v>5.734970000000058E-9</c:v>
                </c:pt>
                <c:pt idx="132">
                  <c:v>4.8665900000000223E-6</c:v>
                </c:pt>
                <c:pt idx="133">
                  <c:v>3.7444900000000369E-6</c:v>
                </c:pt>
                <c:pt idx="134">
                  <c:v>0</c:v>
                </c:pt>
                <c:pt idx="135">
                  <c:v>2.9000599999999999E-4</c:v>
                </c:pt>
                <c:pt idx="136">
                  <c:v>6.286850000000045E-5</c:v>
                </c:pt>
                <c:pt idx="137">
                  <c:v>1.3101600000000083E-5</c:v>
                </c:pt>
                <c:pt idx="138">
                  <c:v>3.5035500000000285E-5</c:v>
                </c:pt>
                <c:pt idx="139">
                  <c:v>4.7288600000000291E-5</c:v>
                </c:pt>
                <c:pt idx="140">
                  <c:v>4.8290300000000014E-5</c:v>
                </c:pt>
                <c:pt idx="141">
                  <c:v>4.8322600000000397E-4</c:v>
                </c:pt>
                <c:pt idx="142">
                  <c:v>5.8026470000000288E-3</c:v>
                </c:pt>
                <c:pt idx="143">
                  <c:v>7.5415980000000382E-3</c:v>
                </c:pt>
                <c:pt idx="144">
                  <c:v>9.3828440000000811E-3</c:v>
                </c:pt>
                <c:pt idx="145">
                  <c:v>6.9693110000000275E-3</c:v>
                </c:pt>
                <c:pt idx="146">
                  <c:v>5.4108300000000114E-3</c:v>
                </c:pt>
                <c:pt idx="147">
                  <c:v>2.2227440000000052E-3</c:v>
                </c:pt>
                <c:pt idx="148">
                  <c:v>3.0735240000000215E-3</c:v>
                </c:pt>
                <c:pt idx="149">
                  <c:v>9.1707500000000226E-3</c:v>
                </c:pt>
                <c:pt idx="150">
                  <c:v>2.0958435999999997E-2</c:v>
                </c:pt>
                <c:pt idx="151">
                  <c:v>2.2439488000000011E-2</c:v>
                </c:pt>
                <c:pt idx="152">
                  <c:v>4.5057010000000034E-3</c:v>
                </c:pt>
                <c:pt idx="153">
                  <c:v>9.406060000000068E-6</c:v>
                </c:pt>
                <c:pt idx="154">
                  <c:v>0</c:v>
                </c:pt>
                <c:pt idx="155">
                  <c:v>5.2499700000000408E-5</c:v>
                </c:pt>
                <c:pt idx="156">
                  <c:v>5.4422030000000421E-3</c:v>
                </c:pt>
                <c:pt idx="157">
                  <c:v>8.5782719999999996E-3</c:v>
                </c:pt>
                <c:pt idx="158">
                  <c:v>2.8071456000000002E-2</c:v>
                </c:pt>
                <c:pt idx="159">
                  <c:v>3.6793636000000005E-2</c:v>
                </c:pt>
                <c:pt idx="160">
                  <c:v>1.1602875000000118E-2</c:v>
                </c:pt>
                <c:pt idx="161">
                  <c:v>6.7572300000000134E-4</c:v>
                </c:pt>
                <c:pt idx="162">
                  <c:v>3.0126600000000001E-4</c:v>
                </c:pt>
                <c:pt idx="163">
                  <c:v>1.6279700000000084E-5</c:v>
                </c:pt>
                <c:pt idx="164">
                  <c:v>2.7736200000000197E-4</c:v>
                </c:pt>
                <c:pt idx="165">
                  <c:v>2.1371600000000141E-4</c:v>
                </c:pt>
                <c:pt idx="166">
                  <c:v>4.5926700000000034E-4</c:v>
                </c:pt>
                <c:pt idx="167">
                  <c:v>8.2329400000000046E-5</c:v>
                </c:pt>
                <c:pt idx="168">
                  <c:v>0</c:v>
                </c:pt>
                <c:pt idx="169">
                  <c:v>2.3994200000000012E-5</c:v>
                </c:pt>
                <c:pt idx="170">
                  <c:v>2.3080840000000106E-3</c:v>
                </c:pt>
                <c:pt idx="171">
                  <c:v>3.5504870000000106E-3</c:v>
                </c:pt>
                <c:pt idx="172">
                  <c:v>8.0522180000000068E-3</c:v>
                </c:pt>
                <c:pt idx="173">
                  <c:v>7.1868349999999999E-3</c:v>
                </c:pt>
                <c:pt idx="174">
                  <c:v>3.1091130000000179E-3</c:v>
                </c:pt>
                <c:pt idx="175">
                  <c:v>1.366550000000013E-5</c:v>
                </c:pt>
                <c:pt idx="176">
                  <c:v>7.1415400000000441E-5</c:v>
                </c:pt>
                <c:pt idx="177">
                  <c:v>1.3785350000000071E-3</c:v>
                </c:pt>
                <c:pt idx="178">
                  <c:v>4.60412E-4</c:v>
                </c:pt>
                <c:pt idx="179">
                  <c:v>9.0686800000000671E-5</c:v>
                </c:pt>
                <c:pt idx="180">
                  <c:v>3.2111200000000236E-4</c:v>
                </c:pt>
                <c:pt idx="181">
                  <c:v>1.0870300000000041E-4</c:v>
                </c:pt>
                <c:pt idx="182">
                  <c:v>7.0325400000000363E-4</c:v>
                </c:pt>
                <c:pt idx="183">
                  <c:v>7.3121000000000004E-4</c:v>
                </c:pt>
                <c:pt idx="184">
                  <c:v>2.9221720000000002E-3</c:v>
                </c:pt>
                <c:pt idx="185">
                  <c:v>7.4087350000000213E-3</c:v>
                </c:pt>
                <c:pt idx="186">
                  <c:v>9.4091290000000247E-3</c:v>
                </c:pt>
                <c:pt idx="187">
                  <c:v>9.0028160000000558E-3</c:v>
                </c:pt>
                <c:pt idx="188">
                  <c:v>4.8860800000000084E-4</c:v>
                </c:pt>
                <c:pt idx="189">
                  <c:v>5.9131700000000309E-4</c:v>
                </c:pt>
                <c:pt idx="190">
                  <c:v>1.4430600000000002E-4</c:v>
                </c:pt>
                <c:pt idx="191">
                  <c:v>1.6079927000000001E-2</c:v>
                </c:pt>
                <c:pt idx="192">
                  <c:v>2.2332352000000052E-2</c:v>
                </c:pt>
                <c:pt idx="193">
                  <c:v>7.9591900000000396E-3</c:v>
                </c:pt>
                <c:pt idx="194">
                  <c:v>1.7008140000000001E-3</c:v>
                </c:pt>
                <c:pt idx="195">
                  <c:v>4.5465500000000113E-4</c:v>
                </c:pt>
                <c:pt idx="196">
                  <c:v>1.2047300000000001E-4</c:v>
                </c:pt>
                <c:pt idx="197">
                  <c:v>4.0620099999999997E-4</c:v>
                </c:pt>
                <c:pt idx="198">
                  <c:v>1.8228844000000001E-2</c:v>
                </c:pt>
                <c:pt idx="199">
                  <c:v>2.4729728999999988E-2</c:v>
                </c:pt>
                <c:pt idx="200">
                  <c:v>2.8202728E-2</c:v>
                </c:pt>
                <c:pt idx="201">
                  <c:v>4.6414037000000123E-2</c:v>
                </c:pt>
                <c:pt idx="202">
                  <c:v>5.3896954000000309E-2</c:v>
                </c:pt>
                <c:pt idx="203">
                  <c:v>3.1418161E-2</c:v>
                </c:pt>
                <c:pt idx="204">
                  <c:v>1.1018676E-2</c:v>
                </c:pt>
                <c:pt idx="205">
                  <c:v>8.7787970000000048E-3</c:v>
                </c:pt>
                <c:pt idx="206">
                  <c:v>1.0593055000000001E-2</c:v>
                </c:pt>
                <c:pt idx="207">
                  <c:v>7.4935610000000409E-3</c:v>
                </c:pt>
                <c:pt idx="208">
                  <c:v>1.0367819000000021E-2</c:v>
                </c:pt>
                <c:pt idx="209">
                  <c:v>1.5602655000000062E-2</c:v>
                </c:pt>
                <c:pt idx="210">
                  <c:v>8.6299110000000005E-3</c:v>
                </c:pt>
                <c:pt idx="211">
                  <c:v>5.1192890000000034E-3</c:v>
                </c:pt>
                <c:pt idx="212">
                  <c:v>1.4836884999999999E-2</c:v>
                </c:pt>
                <c:pt idx="213">
                  <c:v>1.130432100000007E-2</c:v>
                </c:pt>
                <c:pt idx="214">
                  <c:v>6.2940290000000213E-3</c:v>
                </c:pt>
                <c:pt idx="215">
                  <c:v>5.131792000000036E-3</c:v>
                </c:pt>
                <c:pt idx="216">
                  <c:v>2.0768789999999968E-3</c:v>
                </c:pt>
                <c:pt idx="217">
                  <c:v>1.904033000000009E-3</c:v>
                </c:pt>
                <c:pt idx="218">
                  <c:v>1.9784980000000095E-3</c:v>
                </c:pt>
                <c:pt idx="219">
                  <c:v>1.2285235E-2</c:v>
                </c:pt>
                <c:pt idx="220">
                  <c:v>7.4294720000000411E-3</c:v>
                </c:pt>
                <c:pt idx="221">
                  <c:v>6.4602710000000356E-3</c:v>
                </c:pt>
                <c:pt idx="222">
                  <c:v>4.8045199999999986E-4</c:v>
                </c:pt>
                <c:pt idx="223">
                  <c:v>3.3609100000000201E-4</c:v>
                </c:pt>
                <c:pt idx="224">
                  <c:v>5.2050100000000134E-5</c:v>
                </c:pt>
                <c:pt idx="225">
                  <c:v>4.9690900000000436E-5</c:v>
                </c:pt>
                <c:pt idx="226">
                  <c:v>5.6330700000000352E-5</c:v>
                </c:pt>
                <c:pt idx="227">
                  <c:v>3.0987100000000182E-4</c:v>
                </c:pt>
                <c:pt idx="228">
                  <c:v>5.0082620000000428E-3</c:v>
                </c:pt>
                <c:pt idx="229">
                  <c:v>2.9940380000000001E-3</c:v>
                </c:pt>
                <c:pt idx="230">
                  <c:v>3.7781500000000216E-4</c:v>
                </c:pt>
                <c:pt idx="231">
                  <c:v>4.1814700000000114E-4</c:v>
                </c:pt>
                <c:pt idx="232">
                  <c:v>1.7509220000000041E-3</c:v>
                </c:pt>
                <c:pt idx="233">
                  <c:v>3.3783509999999999E-3</c:v>
                </c:pt>
                <c:pt idx="234">
                  <c:v>3.1011470000000129E-3</c:v>
                </c:pt>
                <c:pt idx="235">
                  <c:v>4.3863690000000401E-3</c:v>
                </c:pt>
                <c:pt idx="236">
                  <c:v>8.2720650000000003E-3</c:v>
                </c:pt>
                <c:pt idx="237">
                  <c:v>3.1429340000000208E-3</c:v>
                </c:pt>
                <c:pt idx="238">
                  <c:v>5.4468070000000309E-3</c:v>
                </c:pt>
                <c:pt idx="239">
                  <c:v>5.9742510000000328E-3</c:v>
                </c:pt>
                <c:pt idx="240">
                  <c:v>7.6747000000000132E-4</c:v>
                </c:pt>
                <c:pt idx="241">
                  <c:v>9.8445500000000278E-4</c:v>
                </c:pt>
                <c:pt idx="242">
                  <c:v>1.507434E-3</c:v>
                </c:pt>
                <c:pt idx="243">
                  <c:v>1.0902840000000021E-3</c:v>
                </c:pt>
                <c:pt idx="244">
                  <c:v>1.1254600000000023E-4</c:v>
                </c:pt>
                <c:pt idx="245">
                  <c:v>0</c:v>
                </c:pt>
                <c:pt idx="246">
                  <c:v>5.8834400000000312E-4</c:v>
                </c:pt>
                <c:pt idx="247">
                  <c:v>2.0468599999999999E-5</c:v>
                </c:pt>
                <c:pt idx="248">
                  <c:v>1.0570300000000001E-4</c:v>
                </c:pt>
                <c:pt idx="249">
                  <c:v>9.8091700000000611E-5</c:v>
                </c:pt>
                <c:pt idx="250">
                  <c:v>2.2000700000000172E-4</c:v>
                </c:pt>
                <c:pt idx="251">
                  <c:v>4.6914700000000032E-4</c:v>
                </c:pt>
                <c:pt idx="252">
                  <c:v>0</c:v>
                </c:pt>
                <c:pt idx="253">
                  <c:v>5.0014200000000517E-7</c:v>
                </c:pt>
                <c:pt idx="254">
                  <c:v>4.4892600000000579E-4</c:v>
                </c:pt>
                <c:pt idx="255">
                  <c:v>3.9633210000000248E-3</c:v>
                </c:pt>
                <c:pt idx="256">
                  <c:v>4.1263360000000004E-3</c:v>
                </c:pt>
                <c:pt idx="257">
                  <c:v>6.4388800000000348E-4</c:v>
                </c:pt>
                <c:pt idx="258">
                  <c:v>6.7205200000000344E-5</c:v>
                </c:pt>
                <c:pt idx="259">
                  <c:v>4.2089000000000113E-4</c:v>
                </c:pt>
                <c:pt idx="260">
                  <c:v>2.7671500000000268E-4</c:v>
                </c:pt>
                <c:pt idx="261">
                  <c:v>0</c:v>
                </c:pt>
                <c:pt idx="262">
                  <c:v>4.3683000000000103E-5</c:v>
                </c:pt>
                <c:pt idx="263">
                  <c:v>1.0321890000000021E-3</c:v>
                </c:pt>
                <c:pt idx="264">
                  <c:v>1.777658000000006E-3</c:v>
                </c:pt>
                <c:pt idx="265">
                  <c:v>1.9510750000000107E-3</c:v>
                </c:pt>
                <c:pt idx="266">
                  <c:v>2.9427880000000052E-3</c:v>
                </c:pt>
                <c:pt idx="267">
                  <c:v>1.7842680000000057E-3</c:v>
                </c:pt>
                <c:pt idx="268">
                  <c:v>6.2698410000000303E-3</c:v>
                </c:pt>
                <c:pt idx="269">
                  <c:v>3.5677580000000137E-3</c:v>
                </c:pt>
                <c:pt idx="270">
                  <c:v>6.2102100000000133E-4</c:v>
                </c:pt>
                <c:pt idx="271">
                  <c:v>7.1303100000000123E-4</c:v>
                </c:pt>
                <c:pt idx="272">
                  <c:v>1.5489800000000086E-4</c:v>
                </c:pt>
                <c:pt idx="273">
                  <c:v>1.2164700000000054E-4</c:v>
                </c:pt>
                <c:pt idx="274">
                  <c:v>7.1010400000000573E-6</c:v>
                </c:pt>
                <c:pt idx="275">
                  <c:v>2.0463400000000006E-4</c:v>
                </c:pt>
                <c:pt idx="276">
                  <c:v>6.8069400000000317E-4</c:v>
                </c:pt>
                <c:pt idx="277">
                  <c:v>4.9158100000000037E-4</c:v>
                </c:pt>
                <c:pt idx="278">
                  <c:v>6.4877600000000466E-4</c:v>
                </c:pt>
                <c:pt idx="279">
                  <c:v>2.6682910000000218E-3</c:v>
                </c:pt>
                <c:pt idx="280">
                  <c:v>5.3516200000000406E-4</c:v>
                </c:pt>
                <c:pt idx="281">
                  <c:v>1.6493020000000074E-3</c:v>
                </c:pt>
                <c:pt idx="282">
                  <c:v>3.1580689999999999E-3</c:v>
                </c:pt>
                <c:pt idx="283">
                  <c:v>2.6796720000000001E-3</c:v>
                </c:pt>
                <c:pt idx="284">
                  <c:v>1.7875330000000041E-3</c:v>
                </c:pt>
                <c:pt idx="285">
                  <c:v>1.3469410000000021E-3</c:v>
                </c:pt>
                <c:pt idx="286">
                  <c:v>8.5397600000000043E-4</c:v>
                </c:pt>
                <c:pt idx="287">
                  <c:v>0</c:v>
                </c:pt>
                <c:pt idx="288">
                  <c:v>3.8672700000000285E-5</c:v>
                </c:pt>
                <c:pt idx="289">
                  <c:v>1.6893600000000082E-4</c:v>
                </c:pt>
                <c:pt idx="290">
                  <c:v>1.2342990000000001E-3</c:v>
                </c:pt>
                <c:pt idx="291">
                  <c:v>2.3282320000000052E-3</c:v>
                </c:pt>
                <c:pt idx="292">
                  <c:v>1.5755930000000001E-3</c:v>
                </c:pt>
                <c:pt idx="293">
                  <c:v>2.4053500000000016E-4</c:v>
                </c:pt>
                <c:pt idx="294">
                  <c:v>5.7827900000000326E-4</c:v>
                </c:pt>
                <c:pt idx="295">
                  <c:v>2.4948700000000001E-4</c:v>
                </c:pt>
                <c:pt idx="296">
                  <c:v>6.8528700000000014E-4</c:v>
                </c:pt>
                <c:pt idx="297">
                  <c:v>2.9420100000000012E-4</c:v>
                </c:pt>
                <c:pt idx="298">
                  <c:v>2.6569899999999999E-4</c:v>
                </c:pt>
                <c:pt idx="299">
                  <c:v>3.7546700000000183E-4</c:v>
                </c:pt>
                <c:pt idx="300">
                  <c:v>2.5856800000000052E-4</c:v>
                </c:pt>
                <c:pt idx="301">
                  <c:v>3.2842900000000253E-4</c:v>
                </c:pt>
                <c:pt idx="302">
                  <c:v>4.3112500000000242E-4</c:v>
                </c:pt>
                <c:pt idx="303">
                  <c:v>1.423332E-3</c:v>
                </c:pt>
                <c:pt idx="304">
                  <c:v>2.0529060000000002E-3</c:v>
                </c:pt>
                <c:pt idx="305">
                  <c:v>6.7243200000000113E-4</c:v>
                </c:pt>
                <c:pt idx="306">
                  <c:v>2.8652600000000005E-4</c:v>
                </c:pt>
                <c:pt idx="307">
                  <c:v>6.1771899999999997E-4</c:v>
                </c:pt>
                <c:pt idx="308">
                  <c:v>5.9756000000000533E-4</c:v>
                </c:pt>
                <c:pt idx="309">
                  <c:v>7.1872200000000312E-4</c:v>
                </c:pt>
                <c:pt idx="310">
                  <c:v>1.6306510000000079E-3</c:v>
                </c:pt>
                <c:pt idx="311">
                  <c:v>9.6930500000000247E-5</c:v>
                </c:pt>
                <c:pt idx="312">
                  <c:v>2.0671100000000219E-4</c:v>
                </c:pt>
                <c:pt idx="313">
                  <c:v>5.2662100000000337E-5</c:v>
                </c:pt>
                <c:pt idx="314">
                  <c:v>5.1368700000000327E-5</c:v>
                </c:pt>
                <c:pt idx="315">
                  <c:v>8.2904100000000066E-5</c:v>
                </c:pt>
                <c:pt idx="316">
                  <c:v>2.7641000000000243E-4</c:v>
                </c:pt>
                <c:pt idx="317">
                  <c:v>2.3903150000000001E-3</c:v>
                </c:pt>
                <c:pt idx="318">
                  <c:v>2.2351710000000115E-3</c:v>
                </c:pt>
                <c:pt idx="319">
                  <c:v>2.709468E-3</c:v>
                </c:pt>
                <c:pt idx="320">
                  <c:v>3.2537540000000188E-3</c:v>
                </c:pt>
                <c:pt idx="321">
                  <c:v>2.6406540000000092E-3</c:v>
                </c:pt>
                <c:pt idx="322">
                  <c:v>5.7983800000000114E-4</c:v>
                </c:pt>
                <c:pt idx="323">
                  <c:v>6.2628800000000002E-4</c:v>
                </c:pt>
                <c:pt idx="324">
                  <c:v>6.467570000000003E-4</c:v>
                </c:pt>
                <c:pt idx="325">
                  <c:v>7.9462100000000544E-4</c:v>
                </c:pt>
                <c:pt idx="326">
                  <c:v>1.5389920000000001E-3</c:v>
                </c:pt>
                <c:pt idx="327">
                  <c:v>7.7695700000000368E-4</c:v>
                </c:pt>
                <c:pt idx="328">
                  <c:v>3.3984400000000001E-4</c:v>
                </c:pt>
                <c:pt idx="329">
                  <c:v>2.0159500000000002E-4</c:v>
                </c:pt>
                <c:pt idx="330">
                  <c:v>3.8780400000000006E-4</c:v>
                </c:pt>
                <c:pt idx="331">
                  <c:v>4.4779000000000124E-4</c:v>
                </c:pt>
                <c:pt idx="332">
                  <c:v>1.7296730000000001E-3</c:v>
                </c:pt>
                <c:pt idx="333">
                  <c:v>3.0122800000000001E-4</c:v>
                </c:pt>
                <c:pt idx="334">
                  <c:v>2.2313700000000129E-4</c:v>
                </c:pt>
                <c:pt idx="335">
                  <c:v>2.1177900000000189E-4</c:v>
                </c:pt>
                <c:pt idx="336">
                  <c:v>0</c:v>
                </c:pt>
                <c:pt idx="337">
                  <c:v>0</c:v>
                </c:pt>
                <c:pt idx="338">
                  <c:v>8.9970100000000245E-5</c:v>
                </c:pt>
                <c:pt idx="339">
                  <c:v>4.5049200000000023E-5</c:v>
                </c:pt>
                <c:pt idx="340">
                  <c:v>1.5179400000000074E-6</c:v>
                </c:pt>
                <c:pt idx="341">
                  <c:v>1.3205400000000102E-5</c:v>
                </c:pt>
                <c:pt idx="342">
                  <c:v>5.9276100000000251E-5</c:v>
                </c:pt>
                <c:pt idx="343">
                  <c:v>0</c:v>
                </c:pt>
                <c:pt idx="344">
                  <c:v>4.6829000000000002E-5</c:v>
                </c:pt>
                <c:pt idx="345">
                  <c:v>8.2880900000000001E-4</c:v>
                </c:pt>
                <c:pt idx="346">
                  <c:v>1.4112570000000021E-3</c:v>
                </c:pt>
                <c:pt idx="347">
                  <c:v>4.2830400000000364E-4</c:v>
                </c:pt>
                <c:pt idx="348">
                  <c:v>6.1488000000000102E-4</c:v>
                </c:pt>
                <c:pt idx="349">
                  <c:v>3.2245100000000273E-4</c:v>
                </c:pt>
                <c:pt idx="350">
                  <c:v>2.8192100000000008E-4</c:v>
                </c:pt>
                <c:pt idx="351">
                  <c:v>4.1377800000000205E-7</c:v>
                </c:pt>
                <c:pt idx="352">
                  <c:v>2.1232200000000209E-4</c:v>
                </c:pt>
                <c:pt idx="353">
                  <c:v>5.0592000000000378E-4</c:v>
                </c:pt>
                <c:pt idx="354">
                  <c:v>1.549049000000005E-3</c:v>
                </c:pt>
                <c:pt idx="355">
                  <c:v>1.499968E-3</c:v>
                </c:pt>
                <c:pt idx="356">
                  <c:v>8.907660000000061E-6</c:v>
                </c:pt>
                <c:pt idx="357">
                  <c:v>6.3361000000000439E-5</c:v>
                </c:pt>
                <c:pt idx="358">
                  <c:v>0</c:v>
                </c:pt>
                <c:pt idx="359">
                  <c:v>0</c:v>
                </c:pt>
                <c:pt idx="360">
                  <c:v>9.7031800000000652E-6</c:v>
                </c:pt>
                <c:pt idx="361">
                  <c:v>5.4479100000000032E-5</c:v>
                </c:pt>
                <c:pt idx="362">
                  <c:v>1.6479700000000073E-4</c:v>
                </c:pt>
                <c:pt idx="363">
                  <c:v>1.49932E-4</c:v>
                </c:pt>
                <c:pt idx="364">
                  <c:v>1.4808000000000003E-4</c:v>
                </c:pt>
              </c:numCache>
            </c:numRef>
          </c:val>
        </c:ser>
        <c:ser>
          <c:idx val="0"/>
          <c:order val="2"/>
          <c:tx>
            <c:strRef>
              <c:f>'EPA Profiles by SCC - Small EGU'!$K$2</c:f>
              <c:strCache>
                <c:ptCount val="1"/>
                <c:pt idx="0">
                  <c:v>Oil - 1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EGU'!$K$3:$K$367</c:f>
              <c:numCache>
                <c:formatCode>#,##0.000000</c:formatCode>
                <c:ptCount val="365"/>
                <c:pt idx="0">
                  <c:v>2.8344709999999999E-3</c:v>
                </c:pt>
                <c:pt idx="1">
                  <c:v>3.2299780000000109E-3</c:v>
                </c:pt>
                <c:pt idx="2">
                  <c:v>3.2299780000000109E-3</c:v>
                </c:pt>
                <c:pt idx="3">
                  <c:v>3.2299780000000109E-3</c:v>
                </c:pt>
                <c:pt idx="4">
                  <c:v>3.2299780000000109E-3</c:v>
                </c:pt>
                <c:pt idx="5">
                  <c:v>3.2299780000000109E-3</c:v>
                </c:pt>
                <c:pt idx="6">
                  <c:v>2.9663060000000106E-3</c:v>
                </c:pt>
                <c:pt idx="7">
                  <c:v>2.8344709999999999E-3</c:v>
                </c:pt>
                <c:pt idx="8">
                  <c:v>3.2299780000000109E-3</c:v>
                </c:pt>
                <c:pt idx="9">
                  <c:v>3.2299780000000109E-3</c:v>
                </c:pt>
                <c:pt idx="10">
                  <c:v>3.2299780000000109E-3</c:v>
                </c:pt>
                <c:pt idx="11">
                  <c:v>3.2299780000000109E-3</c:v>
                </c:pt>
                <c:pt idx="12">
                  <c:v>3.2299780000000109E-3</c:v>
                </c:pt>
                <c:pt idx="13">
                  <c:v>2.9663060000000106E-3</c:v>
                </c:pt>
                <c:pt idx="14">
                  <c:v>2.8344709999999999E-3</c:v>
                </c:pt>
                <c:pt idx="15">
                  <c:v>3.2299780000000109E-3</c:v>
                </c:pt>
                <c:pt idx="16">
                  <c:v>3.2299780000000109E-3</c:v>
                </c:pt>
                <c:pt idx="17">
                  <c:v>3.2299780000000109E-3</c:v>
                </c:pt>
                <c:pt idx="18">
                  <c:v>3.2299780000000109E-3</c:v>
                </c:pt>
                <c:pt idx="19">
                  <c:v>3.2299780000000109E-3</c:v>
                </c:pt>
                <c:pt idx="20">
                  <c:v>2.9663060000000106E-3</c:v>
                </c:pt>
                <c:pt idx="21">
                  <c:v>2.8344709999999999E-3</c:v>
                </c:pt>
                <c:pt idx="22">
                  <c:v>3.2299780000000109E-3</c:v>
                </c:pt>
                <c:pt idx="23">
                  <c:v>3.2299780000000109E-3</c:v>
                </c:pt>
                <c:pt idx="24">
                  <c:v>3.2299780000000109E-3</c:v>
                </c:pt>
                <c:pt idx="25">
                  <c:v>3.2299780000000109E-3</c:v>
                </c:pt>
                <c:pt idx="26">
                  <c:v>3.2299780000000109E-3</c:v>
                </c:pt>
                <c:pt idx="27">
                  <c:v>2.9663060000000106E-3</c:v>
                </c:pt>
                <c:pt idx="28">
                  <c:v>2.8344709999999999E-3</c:v>
                </c:pt>
                <c:pt idx="29">
                  <c:v>3.2299780000000109E-3</c:v>
                </c:pt>
                <c:pt idx="30">
                  <c:v>3.2299780000000109E-3</c:v>
                </c:pt>
                <c:pt idx="31">
                  <c:v>3.5718899999999999E-3</c:v>
                </c:pt>
                <c:pt idx="32">
                  <c:v>3.5718899999999999E-3</c:v>
                </c:pt>
                <c:pt idx="33">
                  <c:v>3.5718899999999999E-3</c:v>
                </c:pt>
                <c:pt idx="34">
                  <c:v>3.2803070000000253E-3</c:v>
                </c:pt>
                <c:pt idx="35">
                  <c:v>3.1345160000000156E-3</c:v>
                </c:pt>
                <c:pt idx="36">
                  <c:v>3.5718899999999999E-3</c:v>
                </c:pt>
                <c:pt idx="37">
                  <c:v>3.5718899999999999E-3</c:v>
                </c:pt>
                <c:pt idx="38">
                  <c:v>3.5718899999999999E-3</c:v>
                </c:pt>
                <c:pt idx="39">
                  <c:v>3.5718899999999999E-3</c:v>
                </c:pt>
                <c:pt idx="40">
                  <c:v>3.5718899999999999E-3</c:v>
                </c:pt>
                <c:pt idx="41">
                  <c:v>3.2803070000000253E-3</c:v>
                </c:pt>
                <c:pt idx="42">
                  <c:v>3.1345160000000156E-3</c:v>
                </c:pt>
                <c:pt idx="43">
                  <c:v>3.5718899999999999E-3</c:v>
                </c:pt>
                <c:pt idx="44">
                  <c:v>3.5718899999999999E-3</c:v>
                </c:pt>
                <c:pt idx="45">
                  <c:v>3.5718899999999999E-3</c:v>
                </c:pt>
                <c:pt idx="46">
                  <c:v>3.5718899999999999E-3</c:v>
                </c:pt>
                <c:pt idx="47">
                  <c:v>3.5718899999999999E-3</c:v>
                </c:pt>
                <c:pt idx="48">
                  <c:v>3.2803070000000253E-3</c:v>
                </c:pt>
                <c:pt idx="49">
                  <c:v>3.1345160000000156E-3</c:v>
                </c:pt>
                <c:pt idx="50">
                  <c:v>3.5718899999999999E-3</c:v>
                </c:pt>
                <c:pt idx="51">
                  <c:v>3.5718899999999999E-3</c:v>
                </c:pt>
                <c:pt idx="52">
                  <c:v>3.5718899999999999E-3</c:v>
                </c:pt>
                <c:pt idx="53">
                  <c:v>3.5718899999999999E-3</c:v>
                </c:pt>
                <c:pt idx="54">
                  <c:v>3.5718899999999999E-3</c:v>
                </c:pt>
                <c:pt idx="55">
                  <c:v>3.2803070000000253E-3</c:v>
                </c:pt>
                <c:pt idx="56">
                  <c:v>3.1345160000000156E-3</c:v>
                </c:pt>
                <c:pt idx="57">
                  <c:v>3.5718899999999999E-3</c:v>
                </c:pt>
                <c:pt idx="58">
                  <c:v>3.5718899999999999E-3</c:v>
                </c:pt>
                <c:pt idx="59">
                  <c:v>3.1173840000000216E-3</c:v>
                </c:pt>
                <c:pt idx="60">
                  <c:v>3.1173840000000216E-3</c:v>
                </c:pt>
                <c:pt idx="61">
                  <c:v>3.1173840000000216E-3</c:v>
                </c:pt>
                <c:pt idx="62">
                  <c:v>2.8629030000000052E-3</c:v>
                </c:pt>
                <c:pt idx="63">
                  <c:v>2.7356630000000002E-3</c:v>
                </c:pt>
                <c:pt idx="64">
                  <c:v>3.1173840000000216E-3</c:v>
                </c:pt>
                <c:pt idx="65">
                  <c:v>3.1173840000000216E-3</c:v>
                </c:pt>
                <c:pt idx="66">
                  <c:v>3.1173840000000216E-3</c:v>
                </c:pt>
                <c:pt idx="67">
                  <c:v>3.1173840000000216E-3</c:v>
                </c:pt>
                <c:pt idx="68">
                  <c:v>3.1173840000000216E-3</c:v>
                </c:pt>
                <c:pt idx="69">
                  <c:v>2.8629030000000052E-3</c:v>
                </c:pt>
                <c:pt idx="70">
                  <c:v>2.7356630000000002E-3</c:v>
                </c:pt>
                <c:pt idx="71">
                  <c:v>3.1173840000000216E-3</c:v>
                </c:pt>
                <c:pt idx="72">
                  <c:v>3.1173840000000216E-3</c:v>
                </c:pt>
                <c:pt idx="73">
                  <c:v>3.1173840000000216E-3</c:v>
                </c:pt>
                <c:pt idx="74">
                  <c:v>3.1173840000000216E-3</c:v>
                </c:pt>
                <c:pt idx="75">
                  <c:v>3.1173840000000216E-3</c:v>
                </c:pt>
                <c:pt idx="76">
                  <c:v>2.8629030000000052E-3</c:v>
                </c:pt>
                <c:pt idx="77">
                  <c:v>2.7356630000000002E-3</c:v>
                </c:pt>
                <c:pt idx="78">
                  <c:v>3.1173840000000216E-3</c:v>
                </c:pt>
                <c:pt idx="79">
                  <c:v>3.1173840000000216E-3</c:v>
                </c:pt>
                <c:pt idx="80">
                  <c:v>3.1173840000000216E-3</c:v>
                </c:pt>
                <c:pt idx="81">
                  <c:v>3.1173840000000216E-3</c:v>
                </c:pt>
                <c:pt idx="82">
                  <c:v>3.1173840000000216E-3</c:v>
                </c:pt>
                <c:pt idx="83">
                  <c:v>2.8629030000000052E-3</c:v>
                </c:pt>
                <c:pt idx="84">
                  <c:v>2.7356630000000002E-3</c:v>
                </c:pt>
                <c:pt idx="85">
                  <c:v>3.1173840000000216E-3</c:v>
                </c:pt>
                <c:pt idx="86">
                  <c:v>3.1173840000000216E-3</c:v>
                </c:pt>
                <c:pt idx="87">
                  <c:v>3.1173840000000216E-3</c:v>
                </c:pt>
                <c:pt idx="88">
                  <c:v>3.1173840000000216E-3</c:v>
                </c:pt>
                <c:pt idx="89">
                  <c:v>3.1173840000000216E-3</c:v>
                </c:pt>
                <c:pt idx="90">
                  <c:v>2.9818549999999998E-3</c:v>
                </c:pt>
                <c:pt idx="91">
                  <c:v>2.8493280000000012E-3</c:v>
                </c:pt>
                <c:pt idx="92">
                  <c:v>3.246909000000014E-3</c:v>
                </c:pt>
                <c:pt idx="93">
                  <c:v>3.246909000000014E-3</c:v>
                </c:pt>
                <c:pt idx="94">
                  <c:v>3.246909000000014E-3</c:v>
                </c:pt>
                <c:pt idx="95">
                  <c:v>3.246909000000014E-3</c:v>
                </c:pt>
                <c:pt idx="96">
                  <c:v>3.246909000000014E-3</c:v>
                </c:pt>
                <c:pt idx="97">
                  <c:v>2.9818549999999998E-3</c:v>
                </c:pt>
                <c:pt idx="98">
                  <c:v>2.8493280000000012E-3</c:v>
                </c:pt>
                <c:pt idx="99">
                  <c:v>3.246909000000014E-3</c:v>
                </c:pt>
                <c:pt idx="100">
                  <c:v>3.246909000000014E-3</c:v>
                </c:pt>
                <c:pt idx="101">
                  <c:v>3.246909000000014E-3</c:v>
                </c:pt>
                <c:pt idx="102">
                  <c:v>3.246909000000014E-3</c:v>
                </c:pt>
                <c:pt idx="103">
                  <c:v>3.246909000000014E-3</c:v>
                </c:pt>
                <c:pt idx="104">
                  <c:v>2.9818549999999998E-3</c:v>
                </c:pt>
                <c:pt idx="105">
                  <c:v>2.8493280000000012E-3</c:v>
                </c:pt>
                <c:pt idx="106">
                  <c:v>3.246909000000014E-3</c:v>
                </c:pt>
                <c:pt idx="107">
                  <c:v>3.246909000000014E-3</c:v>
                </c:pt>
                <c:pt idx="108">
                  <c:v>3.246909000000014E-3</c:v>
                </c:pt>
                <c:pt idx="109">
                  <c:v>3.246909000000014E-3</c:v>
                </c:pt>
                <c:pt idx="110">
                  <c:v>3.246909000000014E-3</c:v>
                </c:pt>
                <c:pt idx="111">
                  <c:v>2.9818549999999998E-3</c:v>
                </c:pt>
                <c:pt idx="112">
                  <c:v>2.8493280000000012E-3</c:v>
                </c:pt>
                <c:pt idx="113">
                  <c:v>3.246909000000014E-3</c:v>
                </c:pt>
                <c:pt idx="114">
                  <c:v>3.246909000000014E-3</c:v>
                </c:pt>
                <c:pt idx="115">
                  <c:v>3.246909000000014E-3</c:v>
                </c:pt>
                <c:pt idx="116">
                  <c:v>3.246909000000014E-3</c:v>
                </c:pt>
                <c:pt idx="117">
                  <c:v>3.246909000000014E-3</c:v>
                </c:pt>
                <c:pt idx="118">
                  <c:v>2.9818549999999998E-3</c:v>
                </c:pt>
                <c:pt idx="119">
                  <c:v>2.8493280000000012E-3</c:v>
                </c:pt>
                <c:pt idx="120">
                  <c:v>3.1173840000000216E-3</c:v>
                </c:pt>
                <c:pt idx="121">
                  <c:v>3.1173840000000216E-3</c:v>
                </c:pt>
                <c:pt idx="122">
                  <c:v>3.1173840000000216E-3</c:v>
                </c:pt>
                <c:pt idx="123">
                  <c:v>3.1173840000000216E-3</c:v>
                </c:pt>
                <c:pt idx="124">
                  <c:v>3.1173840000000216E-3</c:v>
                </c:pt>
                <c:pt idx="125">
                  <c:v>2.8629030000000052E-3</c:v>
                </c:pt>
                <c:pt idx="126">
                  <c:v>2.7356630000000002E-3</c:v>
                </c:pt>
                <c:pt idx="127">
                  <c:v>3.1173840000000216E-3</c:v>
                </c:pt>
                <c:pt idx="128">
                  <c:v>3.1173840000000216E-3</c:v>
                </c:pt>
                <c:pt idx="129">
                  <c:v>3.1173840000000216E-3</c:v>
                </c:pt>
                <c:pt idx="130">
                  <c:v>3.1173840000000216E-3</c:v>
                </c:pt>
                <c:pt idx="131">
                  <c:v>3.1173840000000216E-3</c:v>
                </c:pt>
                <c:pt idx="132">
                  <c:v>2.8629030000000052E-3</c:v>
                </c:pt>
                <c:pt idx="133">
                  <c:v>2.7356630000000002E-3</c:v>
                </c:pt>
                <c:pt idx="134">
                  <c:v>3.1173840000000216E-3</c:v>
                </c:pt>
                <c:pt idx="135">
                  <c:v>3.1173840000000216E-3</c:v>
                </c:pt>
                <c:pt idx="136">
                  <c:v>3.1173840000000216E-3</c:v>
                </c:pt>
                <c:pt idx="137">
                  <c:v>3.1173840000000216E-3</c:v>
                </c:pt>
                <c:pt idx="138">
                  <c:v>3.1173840000000216E-3</c:v>
                </c:pt>
                <c:pt idx="139">
                  <c:v>2.8629030000000052E-3</c:v>
                </c:pt>
                <c:pt idx="140">
                  <c:v>2.7356630000000002E-3</c:v>
                </c:pt>
                <c:pt idx="141">
                  <c:v>3.1173840000000216E-3</c:v>
                </c:pt>
                <c:pt idx="142">
                  <c:v>3.1173840000000216E-3</c:v>
                </c:pt>
                <c:pt idx="143">
                  <c:v>3.1173840000000216E-3</c:v>
                </c:pt>
                <c:pt idx="144">
                  <c:v>3.1173840000000216E-3</c:v>
                </c:pt>
                <c:pt idx="145">
                  <c:v>3.1173840000000216E-3</c:v>
                </c:pt>
                <c:pt idx="146">
                  <c:v>2.8629030000000052E-3</c:v>
                </c:pt>
                <c:pt idx="147">
                  <c:v>2.7356630000000002E-3</c:v>
                </c:pt>
                <c:pt idx="148">
                  <c:v>3.1173840000000216E-3</c:v>
                </c:pt>
                <c:pt idx="149">
                  <c:v>3.1173840000000216E-3</c:v>
                </c:pt>
                <c:pt idx="150">
                  <c:v>3.1173840000000216E-3</c:v>
                </c:pt>
                <c:pt idx="151">
                  <c:v>2.469602E-3</c:v>
                </c:pt>
                <c:pt idx="152">
                  <c:v>2.469602E-3</c:v>
                </c:pt>
                <c:pt idx="153">
                  <c:v>2.2680020000000012E-3</c:v>
                </c:pt>
                <c:pt idx="154">
                  <c:v>2.1672020000000052E-3</c:v>
                </c:pt>
                <c:pt idx="155">
                  <c:v>2.469602E-3</c:v>
                </c:pt>
                <c:pt idx="156">
                  <c:v>2.469602E-3</c:v>
                </c:pt>
                <c:pt idx="157">
                  <c:v>2.469602E-3</c:v>
                </c:pt>
                <c:pt idx="158">
                  <c:v>2.469602E-3</c:v>
                </c:pt>
                <c:pt idx="159">
                  <c:v>2.469602E-3</c:v>
                </c:pt>
                <c:pt idx="160">
                  <c:v>2.2680020000000012E-3</c:v>
                </c:pt>
                <c:pt idx="161">
                  <c:v>2.1672020000000052E-3</c:v>
                </c:pt>
                <c:pt idx="162">
                  <c:v>2.469602E-3</c:v>
                </c:pt>
                <c:pt idx="163">
                  <c:v>2.469602E-3</c:v>
                </c:pt>
                <c:pt idx="164">
                  <c:v>2.469602E-3</c:v>
                </c:pt>
                <c:pt idx="165">
                  <c:v>2.469602E-3</c:v>
                </c:pt>
                <c:pt idx="166">
                  <c:v>2.469602E-3</c:v>
                </c:pt>
                <c:pt idx="167">
                  <c:v>2.2680020000000012E-3</c:v>
                </c:pt>
                <c:pt idx="168">
                  <c:v>2.1672020000000052E-3</c:v>
                </c:pt>
                <c:pt idx="169">
                  <c:v>2.469602E-3</c:v>
                </c:pt>
                <c:pt idx="170">
                  <c:v>2.469602E-3</c:v>
                </c:pt>
                <c:pt idx="171">
                  <c:v>2.469602E-3</c:v>
                </c:pt>
                <c:pt idx="172">
                  <c:v>2.469602E-3</c:v>
                </c:pt>
                <c:pt idx="173">
                  <c:v>2.469602E-3</c:v>
                </c:pt>
                <c:pt idx="174">
                  <c:v>2.2680020000000012E-3</c:v>
                </c:pt>
                <c:pt idx="175">
                  <c:v>2.1672020000000052E-3</c:v>
                </c:pt>
                <c:pt idx="176">
                  <c:v>2.469602E-3</c:v>
                </c:pt>
                <c:pt idx="177">
                  <c:v>2.469602E-3</c:v>
                </c:pt>
                <c:pt idx="178">
                  <c:v>2.469602E-3</c:v>
                </c:pt>
                <c:pt idx="179">
                  <c:v>2.469602E-3</c:v>
                </c:pt>
                <c:pt idx="180">
                  <c:v>2.469602E-3</c:v>
                </c:pt>
                <c:pt idx="181">
                  <c:v>2.2077900000000233E-3</c:v>
                </c:pt>
                <c:pt idx="182">
                  <c:v>2.1096660000000001E-3</c:v>
                </c:pt>
                <c:pt idx="183">
                  <c:v>2.4040380000000011E-3</c:v>
                </c:pt>
                <c:pt idx="184">
                  <c:v>2.4040380000000011E-3</c:v>
                </c:pt>
                <c:pt idx="185">
                  <c:v>2.4040380000000011E-3</c:v>
                </c:pt>
                <c:pt idx="186">
                  <c:v>2.4040380000000011E-3</c:v>
                </c:pt>
                <c:pt idx="187">
                  <c:v>2.4040380000000011E-3</c:v>
                </c:pt>
                <c:pt idx="188">
                  <c:v>2.2077900000000233E-3</c:v>
                </c:pt>
                <c:pt idx="189">
                  <c:v>2.1096660000000001E-3</c:v>
                </c:pt>
                <c:pt idx="190">
                  <c:v>2.4040380000000011E-3</c:v>
                </c:pt>
                <c:pt idx="191">
                  <c:v>2.4040380000000011E-3</c:v>
                </c:pt>
                <c:pt idx="192">
                  <c:v>2.4040380000000011E-3</c:v>
                </c:pt>
                <c:pt idx="193">
                  <c:v>2.4040380000000011E-3</c:v>
                </c:pt>
                <c:pt idx="194">
                  <c:v>2.4040380000000011E-3</c:v>
                </c:pt>
                <c:pt idx="195">
                  <c:v>2.2077900000000233E-3</c:v>
                </c:pt>
                <c:pt idx="196">
                  <c:v>2.1096660000000001E-3</c:v>
                </c:pt>
                <c:pt idx="197">
                  <c:v>2.4040380000000011E-3</c:v>
                </c:pt>
                <c:pt idx="198">
                  <c:v>2.4040380000000011E-3</c:v>
                </c:pt>
                <c:pt idx="199">
                  <c:v>2.4040380000000011E-3</c:v>
                </c:pt>
                <c:pt idx="200">
                  <c:v>2.4040380000000011E-3</c:v>
                </c:pt>
                <c:pt idx="201">
                  <c:v>2.4040380000000011E-3</c:v>
                </c:pt>
                <c:pt idx="202">
                  <c:v>2.2077900000000233E-3</c:v>
                </c:pt>
                <c:pt idx="203">
                  <c:v>2.1096660000000001E-3</c:v>
                </c:pt>
                <c:pt idx="204">
                  <c:v>2.4040380000000011E-3</c:v>
                </c:pt>
                <c:pt idx="205">
                  <c:v>2.4040380000000011E-3</c:v>
                </c:pt>
                <c:pt idx="206">
                  <c:v>2.4040380000000011E-3</c:v>
                </c:pt>
                <c:pt idx="207">
                  <c:v>2.4040380000000011E-3</c:v>
                </c:pt>
                <c:pt idx="208">
                  <c:v>2.4040380000000011E-3</c:v>
                </c:pt>
                <c:pt idx="209">
                  <c:v>2.2077900000000233E-3</c:v>
                </c:pt>
                <c:pt idx="210">
                  <c:v>2.1096660000000001E-3</c:v>
                </c:pt>
                <c:pt idx="211">
                  <c:v>2.4040380000000011E-3</c:v>
                </c:pt>
                <c:pt idx="212">
                  <c:v>2.387783000000014E-3</c:v>
                </c:pt>
                <c:pt idx="213">
                  <c:v>2.387783000000014E-3</c:v>
                </c:pt>
                <c:pt idx="214">
                  <c:v>2.387783000000014E-3</c:v>
                </c:pt>
                <c:pt idx="215">
                  <c:v>2.387783000000014E-3</c:v>
                </c:pt>
                <c:pt idx="216">
                  <c:v>2.1928619999999998E-3</c:v>
                </c:pt>
                <c:pt idx="217">
                  <c:v>2.0954019999999997E-3</c:v>
                </c:pt>
                <c:pt idx="218">
                  <c:v>2.387783000000014E-3</c:v>
                </c:pt>
                <c:pt idx="219">
                  <c:v>2.387783000000014E-3</c:v>
                </c:pt>
                <c:pt idx="220">
                  <c:v>2.387783000000014E-3</c:v>
                </c:pt>
                <c:pt idx="221">
                  <c:v>2.387783000000014E-3</c:v>
                </c:pt>
                <c:pt idx="222">
                  <c:v>2.387783000000014E-3</c:v>
                </c:pt>
                <c:pt idx="223">
                  <c:v>2.1928619999999998E-3</c:v>
                </c:pt>
                <c:pt idx="224">
                  <c:v>2.0954019999999997E-3</c:v>
                </c:pt>
                <c:pt idx="225">
                  <c:v>2.387783000000014E-3</c:v>
                </c:pt>
                <c:pt idx="226">
                  <c:v>2.387783000000014E-3</c:v>
                </c:pt>
                <c:pt idx="227">
                  <c:v>2.387783000000014E-3</c:v>
                </c:pt>
                <c:pt idx="228">
                  <c:v>2.387783000000014E-3</c:v>
                </c:pt>
                <c:pt idx="229">
                  <c:v>2.387783000000014E-3</c:v>
                </c:pt>
                <c:pt idx="230">
                  <c:v>2.1928619999999998E-3</c:v>
                </c:pt>
                <c:pt idx="231">
                  <c:v>2.0954019999999997E-3</c:v>
                </c:pt>
                <c:pt idx="232">
                  <c:v>2.387783000000014E-3</c:v>
                </c:pt>
                <c:pt idx="233">
                  <c:v>2.387783000000014E-3</c:v>
                </c:pt>
                <c:pt idx="234">
                  <c:v>2.387783000000014E-3</c:v>
                </c:pt>
                <c:pt idx="235">
                  <c:v>2.387783000000014E-3</c:v>
                </c:pt>
                <c:pt idx="236">
                  <c:v>2.387783000000014E-3</c:v>
                </c:pt>
                <c:pt idx="237">
                  <c:v>2.1928619999999998E-3</c:v>
                </c:pt>
                <c:pt idx="238">
                  <c:v>2.0954019999999997E-3</c:v>
                </c:pt>
                <c:pt idx="239">
                  <c:v>2.387783000000014E-3</c:v>
                </c:pt>
                <c:pt idx="240">
                  <c:v>2.387783000000014E-3</c:v>
                </c:pt>
                <c:pt idx="241">
                  <c:v>2.387783000000014E-3</c:v>
                </c:pt>
                <c:pt idx="242">
                  <c:v>2.387783000000014E-3</c:v>
                </c:pt>
                <c:pt idx="243">
                  <c:v>2.4077370000000209E-3</c:v>
                </c:pt>
                <c:pt idx="244">
                  <c:v>2.2111870000000129E-3</c:v>
                </c:pt>
                <c:pt idx="245">
                  <c:v>2.1129120000000002E-3</c:v>
                </c:pt>
                <c:pt idx="246">
                  <c:v>2.4077370000000209E-3</c:v>
                </c:pt>
                <c:pt idx="247">
                  <c:v>2.4077370000000209E-3</c:v>
                </c:pt>
                <c:pt idx="248">
                  <c:v>2.4077370000000209E-3</c:v>
                </c:pt>
                <c:pt idx="249">
                  <c:v>2.4077370000000209E-3</c:v>
                </c:pt>
                <c:pt idx="250">
                  <c:v>2.4077370000000209E-3</c:v>
                </c:pt>
                <c:pt idx="251">
                  <c:v>2.2111870000000129E-3</c:v>
                </c:pt>
                <c:pt idx="252">
                  <c:v>2.1129120000000002E-3</c:v>
                </c:pt>
                <c:pt idx="253">
                  <c:v>2.4077370000000209E-3</c:v>
                </c:pt>
                <c:pt idx="254">
                  <c:v>2.4077370000000209E-3</c:v>
                </c:pt>
                <c:pt idx="255">
                  <c:v>2.4077370000000209E-3</c:v>
                </c:pt>
                <c:pt idx="256">
                  <c:v>2.4077370000000209E-3</c:v>
                </c:pt>
                <c:pt idx="257">
                  <c:v>2.4077370000000209E-3</c:v>
                </c:pt>
                <c:pt idx="258">
                  <c:v>2.2111870000000129E-3</c:v>
                </c:pt>
                <c:pt idx="259">
                  <c:v>2.1129120000000002E-3</c:v>
                </c:pt>
                <c:pt idx="260">
                  <c:v>2.4077370000000209E-3</c:v>
                </c:pt>
                <c:pt idx="261">
                  <c:v>2.4077370000000209E-3</c:v>
                </c:pt>
                <c:pt idx="262">
                  <c:v>2.4077370000000209E-3</c:v>
                </c:pt>
                <c:pt idx="263">
                  <c:v>2.4077370000000209E-3</c:v>
                </c:pt>
                <c:pt idx="264">
                  <c:v>2.4077370000000209E-3</c:v>
                </c:pt>
                <c:pt idx="265">
                  <c:v>2.2111870000000129E-3</c:v>
                </c:pt>
                <c:pt idx="266">
                  <c:v>2.1129120000000002E-3</c:v>
                </c:pt>
                <c:pt idx="267">
                  <c:v>2.4077370000000209E-3</c:v>
                </c:pt>
                <c:pt idx="268">
                  <c:v>2.4077370000000209E-3</c:v>
                </c:pt>
                <c:pt idx="269">
                  <c:v>2.4077370000000209E-3</c:v>
                </c:pt>
                <c:pt idx="270">
                  <c:v>2.4077370000000209E-3</c:v>
                </c:pt>
                <c:pt idx="271">
                  <c:v>2.4077370000000209E-3</c:v>
                </c:pt>
                <c:pt idx="272">
                  <c:v>2.2111870000000129E-3</c:v>
                </c:pt>
                <c:pt idx="273">
                  <c:v>2.0454940000000092E-3</c:v>
                </c:pt>
                <c:pt idx="274">
                  <c:v>2.3309120000000001E-3</c:v>
                </c:pt>
                <c:pt idx="275">
                  <c:v>2.3309120000000001E-3</c:v>
                </c:pt>
                <c:pt idx="276">
                  <c:v>2.3309120000000001E-3</c:v>
                </c:pt>
                <c:pt idx="277">
                  <c:v>2.3309120000000001E-3</c:v>
                </c:pt>
                <c:pt idx="278">
                  <c:v>2.3309120000000001E-3</c:v>
                </c:pt>
                <c:pt idx="279">
                  <c:v>2.1406340000000167E-3</c:v>
                </c:pt>
                <c:pt idx="280">
                  <c:v>2.0454940000000092E-3</c:v>
                </c:pt>
                <c:pt idx="281">
                  <c:v>2.3309120000000001E-3</c:v>
                </c:pt>
                <c:pt idx="282">
                  <c:v>2.3309120000000001E-3</c:v>
                </c:pt>
                <c:pt idx="283">
                  <c:v>2.3309120000000001E-3</c:v>
                </c:pt>
                <c:pt idx="284">
                  <c:v>2.3309120000000001E-3</c:v>
                </c:pt>
                <c:pt idx="285">
                  <c:v>2.3309120000000001E-3</c:v>
                </c:pt>
                <c:pt idx="286">
                  <c:v>2.1406340000000167E-3</c:v>
                </c:pt>
                <c:pt idx="287">
                  <c:v>2.0454940000000092E-3</c:v>
                </c:pt>
                <c:pt idx="288">
                  <c:v>2.3309120000000001E-3</c:v>
                </c:pt>
                <c:pt idx="289">
                  <c:v>2.3309120000000001E-3</c:v>
                </c:pt>
                <c:pt idx="290">
                  <c:v>2.3309120000000001E-3</c:v>
                </c:pt>
                <c:pt idx="291">
                  <c:v>2.3309120000000001E-3</c:v>
                </c:pt>
                <c:pt idx="292">
                  <c:v>2.3309120000000001E-3</c:v>
                </c:pt>
                <c:pt idx="293">
                  <c:v>2.1406340000000167E-3</c:v>
                </c:pt>
                <c:pt idx="294">
                  <c:v>2.0454940000000092E-3</c:v>
                </c:pt>
                <c:pt idx="295">
                  <c:v>2.3309120000000001E-3</c:v>
                </c:pt>
                <c:pt idx="296">
                  <c:v>2.3309120000000001E-3</c:v>
                </c:pt>
                <c:pt idx="297">
                  <c:v>2.3309120000000001E-3</c:v>
                </c:pt>
                <c:pt idx="298">
                  <c:v>2.3309120000000001E-3</c:v>
                </c:pt>
                <c:pt idx="299">
                  <c:v>2.3309120000000001E-3</c:v>
                </c:pt>
                <c:pt idx="300">
                  <c:v>2.1406340000000167E-3</c:v>
                </c:pt>
                <c:pt idx="301">
                  <c:v>2.0454940000000092E-3</c:v>
                </c:pt>
                <c:pt idx="302">
                  <c:v>2.3309120000000001E-3</c:v>
                </c:pt>
                <c:pt idx="303">
                  <c:v>2.3309120000000001E-3</c:v>
                </c:pt>
                <c:pt idx="304">
                  <c:v>2.4010020000000002E-3</c:v>
                </c:pt>
                <c:pt idx="305">
                  <c:v>2.4010020000000002E-3</c:v>
                </c:pt>
                <c:pt idx="306">
                  <c:v>2.4010020000000002E-3</c:v>
                </c:pt>
                <c:pt idx="307">
                  <c:v>2.2050020000000002E-3</c:v>
                </c:pt>
                <c:pt idx="308">
                  <c:v>2.1070020000000002E-3</c:v>
                </c:pt>
                <c:pt idx="309">
                  <c:v>2.4010020000000002E-3</c:v>
                </c:pt>
                <c:pt idx="310">
                  <c:v>2.4010020000000002E-3</c:v>
                </c:pt>
                <c:pt idx="311">
                  <c:v>2.4010020000000002E-3</c:v>
                </c:pt>
                <c:pt idx="312">
                  <c:v>2.4010020000000002E-3</c:v>
                </c:pt>
                <c:pt idx="313">
                  <c:v>2.4010020000000002E-3</c:v>
                </c:pt>
                <c:pt idx="314">
                  <c:v>2.2050020000000002E-3</c:v>
                </c:pt>
                <c:pt idx="315">
                  <c:v>2.1070020000000002E-3</c:v>
                </c:pt>
                <c:pt idx="316">
                  <c:v>2.4010020000000002E-3</c:v>
                </c:pt>
                <c:pt idx="317">
                  <c:v>2.4010020000000002E-3</c:v>
                </c:pt>
                <c:pt idx="318">
                  <c:v>2.4010020000000002E-3</c:v>
                </c:pt>
                <c:pt idx="319">
                  <c:v>2.4010020000000002E-3</c:v>
                </c:pt>
                <c:pt idx="320">
                  <c:v>2.4010020000000002E-3</c:v>
                </c:pt>
                <c:pt idx="321">
                  <c:v>2.2050020000000002E-3</c:v>
                </c:pt>
                <c:pt idx="322">
                  <c:v>2.1070020000000002E-3</c:v>
                </c:pt>
                <c:pt idx="323">
                  <c:v>2.4010020000000002E-3</c:v>
                </c:pt>
                <c:pt idx="324">
                  <c:v>2.4010020000000002E-3</c:v>
                </c:pt>
                <c:pt idx="325">
                  <c:v>2.4010020000000002E-3</c:v>
                </c:pt>
                <c:pt idx="326">
                  <c:v>2.4010020000000002E-3</c:v>
                </c:pt>
                <c:pt idx="327">
                  <c:v>2.4010020000000002E-3</c:v>
                </c:pt>
                <c:pt idx="328">
                  <c:v>2.2050020000000002E-3</c:v>
                </c:pt>
                <c:pt idx="329">
                  <c:v>2.1070020000000002E-3</c:v>
                </c:pt>
                <c:pt idx="330">
                  <c:v>2.4010020000000002E-3</c:v>
                </c:pt>
                <c:pt idx="331">
                  <c:v>2.4010020000000002E-3</c:v>
                </c:pt>
                <c:pt idx="332">
                  <c:v>2.4010020000000002E-3</c:v>
                </c:pt>
                <c:pt idx="333">
                  <c:v>2.4010020000000002E-3</c:v>
                </c:pt>
                <c:pt idx="334">
                  <c:v>3.2387730000000147E-3</c:v>
                </c:pt>
                <c:pt idx="335">
                  <c:v>2.9743840000000157E-3</c:v>
                </c:pt>
                <c:pt idx="336">
                  <c:v>2.8421890000000002E-3</c:v>
                </c:pt>
                <c:pt idx="337">
                  <c:v>3.2387730000000147E-3</c:v>
                </c:pt>
                <c:pt idx="338">
                  <c:v>3.2387730000000147E-3</c:v>
                </c:pt>
                <c:pt idx="339">
                  <c:v>3.2387730000000147E-3</c:v>
                </c:pt>
                <c:pt idx="340">
                  <c:v>3.2387730000000147E-3</c:v>
                </c:pt>
                <c:pt idx="341">
                  <c:v>3.2387730000000147E-3</c:v>
                </c:pt>
                <c:pt idx="342">
                  <c:v>2.9743840000000157E-3</c:v>
                </c:pt>
                <c:pt idx="343">
                  <c:v>2.8421890000000002E-3</c:v>
                </c:pt>
                <c:pt idx="344">
                  <c:v>3.2387730000000147E-3</c:v>
                </c:pt>
                <c:pt idx="345">
                  <c:v>3.2387730000000147E-3</c:v>
                </c:pt>
                <c:pt idx="346">
                  <c:v>3.2387730000000147E-3</c:v>
                </c:pt>
                <c:pt idx="347">
                  <c:v>3.2387730000000147E-3</c:v>
                </c:pt>
                <c:pt idx="348">
                  <c:v>3.2387730000000147E-3</c:v>
                </c:pt>
                <c:pt idx="349">
                  <c:v>2.9743840000000157E-3</c:v>
                </c:pt>
                <c:pt idx="350">
                  <c:v>2.8421890000000002E-3</c:v>
                </c:pt>
                <c:pt idx="351">
                  <c:v>3.2387730000000147E-3</c:v>
                </c:pt>
                <c:pt idx="352">
                  <c:v>3.2387730000000147E-3</c:v>
                </c:pt>
                <c:pt idx="353">
                  <c:v>3.2387730000000147E-3</c:v>
                </c:pt>
                <c:pt idx="354">
                  <c:v>3.2387730000000147E-3</c:v>
                </c:pt>
                <c:pt idx="355">
                  <c:v>3.2387730000000147E-3</c:v>
                </c:pt>
                <c:pt idx="356">
                  <c:v>2.9743840000000157E-3</c:v>
                </c:pt>
                <c:pt idx="357">
                  <c:v>2.8421890000000002E-3</c:v>
                </c:pt>
                <c:pt idx="358">
                  <c:v>3.2387730000000147E-3</c:v>
                </c:pt>
                <c:pt idx="359">
                  <c:v>3.2387730000000147E-3</c:v>
                </c:pt>
                <c:pt idx="360">
                  <c:v>3.2387730000000147E-3</c:v>
                </c:pt>
                <c:pt idx="361">
                  <c:v>3.2387730000000147E-3</c:v>
                </c:pt>
                <c:pt idx="362">
                  <c:v>3.2387730000000147E-3</c:v>
                </c:pt>
                <c:pt idx="363">
                  <c:v>2.9743840000000157E-3</c:v>
                </c:pt>
                <c:pt idx="364">
                  <c:v>2.8421890000000002E-3</c:v>
                </c:pt>
              </c:numCache>
            </c:numRef>
          </c:val>
        </c:ser>
        <c:ser>
          <c:idx val="1"/>
          <c:order val="3"/>
          <c:tx>
            <c:strRef>
              <c:f>'EPA Profiles by SCC - Small EGU'!$L$2</c:f>
              <c:strCache>
                <c:ptCount val="1"/>
                <c:pt idx="0">
                  <c:v>Oil 2 -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EGU'!$L$3:$L$367</c:f>
              <c:numCache>
                <c:formatCode>#,##0.000000</c:formatCode>
                <c:ptCount val="365"/>
                <c:pt idx="0">
                  <c:v>2.520605E-3</c:v>
                </c:pt>
                <c:pt idx="1">
                  <c:v>2.872318E-3</c:v>
                </c:pt>
                <c:pt idx="2">
                  <c:v>2.872318E-3</c:v>
                </c:pt>
                <c:pt idx="3">
                  <c:v>2.872318E-3</c:v>
                </c:pt>
                <c:pt idx="4">
                  <c:v>2.872318E-3</c:v>
                </c:pt>
                <c:pt idx="5">
                  <c:v>2.872318E-3</c:v>
                </c:pt>
                <c:pt idx="6">
                  <c:v>2.637843E-3</c:v>
                </c:pt>
                <c:pt idx="7">
                  <c:v>2.520605E-3</c:v>
                </c:pt>
                <c:pt idx="8">
                  <c:v>2.872318E-3</c:v>
                </c:pt>
                <c:pt idx="9">
                  <c:v>2.872318E-3</c:v>
                </c:pt>
                <c:pt idx="10">
                  <c:v>2.872318E-3</c:v>
                </c:pt>
                <c:pt idx="11">
                  <c:v>2.872318E-3</c:v>
                </c:pt>
                <c:pt idx="12">
                  <c:v>2.872318E-3</c:v>
                </c:pt>
                <c:pt idx="13">
                  <c:v>2.637843E-3</c:v>
                </c:pt>
                <c:pt idx="14">
                  <c:v>2.520605E-3</c:v>
                </c:pt>
                <c:pt idx="15">
                  <c:v>2.872318E-3</c:v>
                </c:pt>
                <c:pt idx="16">
                  <c:v>2.872318E-3</c:v>
                </c:pt>
                <c:pt idx="17">
                  <c:v>2.872318E-3</c:v>
                </c:pt>
                <c:pt idx="18">
                  <c:v>2.872318E-3</c:v>
                </c:pt>
                <c:pt idx="19">
                  <c:v>2.872318E-3</c:v>
                </c:pt>
                <c:pt idx="20">
                  <c:v>2.637843E-3</c:v>
                </c:pt>
                <c:pt idx="21">
                  <c:v>2.520605E-3</c:v>
                </c:pt>
                <c:pt idx="22">
                  <c:v>2.872318E-3</c:v>
                </c:pt>
                <c:pt idx="23">
                  <c:v>2.872318E-3</c:v>
                </c:pt>
                <c:pt idx="24">
                  <c:v>2.872318E-3</c:v>
                </c:pt>
                <c:pt idx="25">
                  <c:v>2.872318E-3</c:v>
                </c:pt>
                <c:pt idx="26">
                  <c:v>2.872318E-3</c:v>
                </c:pt>
                <c:pt idx="27">
                  <c:v>2.637843E-3</c:v>
                </c:pt>
                <c:pt idx="28">
                  <c:v>2.520605E-3</c:v>
                </c:pt>
                <c:pt idx="29">
                  <c:v>2.872318E-3</c:v>
                </c:pt>
                <c:pt idx="30">
                  <c:v>2.872318E-3</c:v>
                </c:pt>
                <c:pt idx="31">
                  <c:v>3.1763690000000092E-3</c:v>
                </c:pt>
                <c:pt idx="32">
                  <c:v>3.1763690000000092E-3</c:v>
                </c:pt>
                <c:pt idx="33">
                  <c:v>3.1763690000000092E-3</c:v>
                </c:pt>
                <c:pt idx="34">
                  <c:v>2.9170740000000052E-3</c:v>
                </c:pt>
                <c:pt idx="35">
                  <c:v>2.7874260000000212E-3</c:v>
                </c:pt>
                <c:pt idx="36">
                  <c:v>3.1763690000000092E-3</c:v>
                </c:pt>
                <c:pt idx="37">
                  <c:v>3.1763690000000092E-3</c:v>
                </c:pt>
                <c:pt idx="38">
                  <c:v>3.1763690000000092E-3</c:v>
                </c:pt>
                <c:pt idx="39">
                  <c:v>3.1763690000000092E-3</c:v>
                </c:pt>
                <c:pt idx="40">
                  <c:v>3.1763690000000092E-3</c:v>
                </c:pt>
                <c:pt idx="41">
                  <c:v>2.9170740000000052E-3</c:v>
                </c:pt>
                <c:pt idx="42">
                  <c:v>2.7874260000000212E-3</c:v>
                </c:pt>
                <c:pt idx="43">
                  <c:v>3.1763690000000092E-3</c:v>
                </c:pt>
                <c:pt idx="44">
                  <c:v>3.1763690000000092E-3</c:v>
                </c:pt>
                <c:pt idx="45">
                  <c:v>3.1763690000000092E-3</c:v>
                </c:pt>
                <c:pt idx="46">
                  <c:v>3.1763690000000092E-3</c:v>
                </c:pt>
                <c:pt idx="47">
                  <c:v>3.1763690000000092E-3</c:v>
                </c:pt>
                <c:pt idx="48">
                  <c:v>2.9170740000000052E-3</c:v>
                </c:pt>
                <c:pt idx="49">
                  <c:v>2.7874260000000212E-3</c:v>
                </c:pt>
                <c:pt idx="50">
                  <c:v>3.1763690000000092E-3</c:v>
                </c:pt>
                <c:pt idx="51">
                  <c:v>3.1763690000000092E-3</c:v>
                </c:pt>
                <c:pt idx="52">
                  <c:v>3.1763690000000092E-3</c:v>
                </c:pt>
                <c:pt idx="53">
                  <c:v>3.1763690000000092E-3</c:v>
                </c:pt>
                <c:pt idx="54">
                  <c:v>3.1763690000000092E-3</c:v>
                </c:pt>
                <c:pt idx="55">
                  <c:v>2.9170740000000052E-3</c:v>
                </c:pt>
                <c:pt idx="56">
                  <c:v>2.7874260000000212E-3</c:v>
                </c:pt>
                <c:pt idx="57">
                  <c:v>3.1763690000000092E-3</c:v>
                </c:pt>
                <c:pt idx="58">
                  <c:v>3.1763690000000092E-3</c:v>
                </c:pt>
                <c:pt idx="59">
                  <c:v>2.7941380000000154E-3</c:v>
                </c:pt>
                <c:pt idx="60">
                  <c:v>2.7941380000000154E-3</c:v>
                </c:pt>
                <c:pt idx="61">
                  <c:v>2.7941380000000154E-3</c:v>
                </c:pt>
                <c:pt idx="62">
                  <c:v>2.5660449999999999E-3</c:v>
                </c:pt>
                <c:pt idx="63">
                  <c:v>2.4519989999999998E-3</c:v>
                </c:pt>
                <c:pt idx="64">
                  <c:v>2.7941380000000154E-3</c:v>
                </c:pt>
                <c:pt idx="65">
                  <c:v>2.7941380000000154E-3</c:v>
                </c:pt>
                <c:pt idx="66">
                  <c:v>2.7941380000000154E-3</c:v>
                </c:pt>
                <c:pt idx="67">
                  <c:v>2.7941380000000154E-3</c:v>
                </c:pt>
                <c:pt idx="68">
                  <c:v>2.7941380000000154E-3</c:v>
                </c:pt>
                <c:pt idx="69">
                  <c:v>2.5660449999999999E-3</c:v>
                </c:pt>
                <c:pt idx="70">
                  <c:v>2.4519989999999998E-3</c:v>
                </c:pt>
                <c:pt idx="71">
                  <c:v>2.7941380000000154E-3</c:v>
                </c:pt>
                <c:pt idx="72">
                  <c:v>2.7941380000000154E-3</c:v>
                </c:pt>
                <c:pt idx="73">
                  <c:v>2.7941380000000154E-3</c:v>
                </c:pt>
                <c:pt idx="74">
                  <c:v>2.7941380000000154E-3</c:v>
                </c:pt>
                <c:pt idx="75">
                  <c:v>2.7941380000000154E-3</c:v>
                </c:pt>
                <c:pt idx="76">
                  <c:v>2.5660449999999999E-3</c:v>
                </c:pt>
                <c:pt idx="77">
                  <c:v>2.4519989999999998E-3</c:v>
                </c:pt>
                <c:pt idx="78">
                  <c:v>2.7941380000000154E-3</c:v>
                </c:pt>
                <c:pt idx="79">
                  <c:v>2.7941380000000154E-3</c:v>
                </c:pt>
                <c:pt idx="80">
                  <c:v>2.7941380000000154E-3</c:v>
                </c:pt>
                <c:pt idx="81">
                  <c:v>2.7941380000000154E-3</c:v>
                </c:pt>
                <c:pt idx="82">
                  <c:v>2.7941380000000154E-3</c:v>
                </c:pt>
                <c:pt idx="83">
                  <c:v>2.5660449999999999E-3</c:v>
                </c:pt>
                <c:pt idx="84">
                  <c:v>2.4519989999999998E-3</c:v>
                </c:pt>
                <c:pt idx="85">
                  <c:v>2.7941380000000154E-3</c:v>
                </c:pt>
                <c:pt idx="86">
                  <c:v>2.7941380000000154E-3</c:v>
                </c:pt>
                <c:pt idx="87">
                  <c:v>2.7941380000000154E-3</c:v>
                </c:pt>
                <c:pt idx="88">
                  <c:v>2.7941380000000154E-3</c:v>
                </c:pt>
                <c:pt idx="89">
                  <c:v>2.7941380000000154E-3</c:v>
                </c:pt>
                <c:pt idx="90">
                  <c:v>2.6726619999999997E-3</c:v>
                </c:pt>
                <c:pt idx="91">
                  <c:v>2.5538770000000052E-3</c:v>
                </c:pt>
                <c:pt idx="92">
                  <c:v>2.910232E-3</c:v>
                </c:pt>
                <c:pt idx="93">
                  <c:v>2.910232E-3</c:v>
                </c:pt>
                <c:pt idx="94">
                  <c:v>2.910232E-3</c:v>
                </c:pt>
                <c:pt idx="95">
                  <c:v>2.910232E-3</c:v>
                </c:pt>
                <c:pt idx="96">
                  <c:v>2.910232E-3</c:v>
                </c:pt>
                <c:pt idx="97">
                  <c:v>2.6726619999999997E-3</c:v>
                </c:pt>
                <c:pt idx="98">
                  <c:v>2.5538770000000052E-3</c:v>
                </c:pt>
                <c:pt idx="99">
                  <c:v>2.910232E-3</c:v>
                </c:pt>
                <c:pt idx="100">
                  <c:v>2.910232E-3</c:v>
                </c:pt>
                <c:pt idx="101">
                  <c:v>2.910232E-3</c:v>
                </c:pt>
                <c:pt idx="102">
                  <c:v>2.910232E-3</c:v>
                </c:pt>
                <c:pt idx="103">
                  <c:v>2.910232E-3</c:v>
                </c:pt>
                <c:pt idx="104">
                  <c:v>2.6726619999999997E-3</c:v>
                </c:pt>
                <c:pt idx="105">
                  <c:v>2.5538770000000052E-3</c:v>
                </c:pt>
                <c:pt idx="106">
                  <c:v>2.910232E-3</c:v>
                </c:pt>
                <c:pt idx="107">
                  <c:v>2.910232E-3</c:v>
                </c:pt>
                <c:pt idx="108">
                  <c:v>2.910232E-3</c:v>
                </c:pt>
                <c:pt idx="109">
                  <c:v>2.910232E-3</c:v>
                </c:pt>
                <c:pt idx="110">
                  <c:v>2.910232E-3</c:v>
                </c:pt>
                <c:pt idx="111">
                  <c:v>2.6726619999999997E-3</c:v>
                </c:pt>
                <c:pt idx="112">
                  <c:v>2.5538770000000052E-3</c:v>
                </c:pt>
                <c:pt idx="113">
                  <c:v>2.910232E-3</c:v>
                </c:pt>
                <c:pt idx="114">
                  <c:v>2.910232E-3</c:v>
                </c:pt>
                <c:pt idx="115">
                  <c:v>2.910232E-3</c:v>
                </c:pt>
                <c:pt idx="116">
                  <c:v>2.910232E-3</c:v>
                </c:pt>
                <c:pt idx="117">
                  <c:v>2.910232E-3</c:v>
                </c:pt>
                <c:pt idx="118">
                  <c:v>2.6726619999999997E-3</c:v>
                </c:pt>
                <c:pt idx="119">
                  <c:v>2.5538770000000052E-3</c:v>
                </c:pt>
                <c:pt idx="120">
                  <c:v>2.7941380000000154E-3</c:v>
                </c:pt>
                <c:pt idx="121">
                  <c:v>2.7941380000000154E-3</c:v>
                </c:pt>
                <c:pt idx="122">
                  <c:v>2.7941380000000154E-3</c:v>
                </c:pt>
                <c:pt idx="123">
                  <c:v>2.7941380000000154E-3</c:v>
                </c:pt>
                <c:pt idx="124">
                  <c:v>2.7941380000000154E-3</c:v>
                </c:pt>
                <c:pt idx="125">
                  <c:v>2.5660449999999999E-3</c:v>
                </c:pt>
                <c:pt idx="126">
                  <c:v>2.4519989999999998E-3</c:v>
                </c:pt>
                <c:pt idx="127">
                  <c:v>2.7941380000000154E-3</c:v>
                </c:pt>
                <c:pt idx="128">
                  <c:v>2.7941380000000154E-3</c:v>
                </c:pt>
                <c:pt idx="129">
                  <c:v>2.7941380000000154E-3</c:v>
                </c:pt>
                <c:pt idx="130">
                  <c:v>2.7941380000000154E-3</c:v>
                </c:pt>
                <c:pt idx="131">
                  <c:v>2.7941380000000154E-3</c:v>
                </c:pt>
                <c:pt idx="132">
                  <c:v>2.5660449999999999E-3</c:v>
                </c:pt>
                <c:pt idx="133">
                  <c:v>2.4519989999999998E-3</c:v>
                </c:pt>
                <c:pt idx="134">
                  <c:v>2.7941380000000154E-3</c:v>
                </c:pt>
                <c:pt idx="135">
                  <c:v>2.7941380000000154E-3</c:v>
                </c:pt>
                <c:pt idx="136">
                  <c:v>2.7941380000000154E-3</c:v>
                </c:pt>
                <c:pt idx="137">
                  <c:v>2.7941380000000154E-3</c:v>
                </c:pt>
                <c:pt idx="138">
                  <c:v>2.7941380000000154E-3</c:v>
                </c:pt>
                <c:pt idx="139">
                  <c:v>2.5660449999999999E-3</c:v>
                </c:pt>
                <c:pt idx="140">
                  <c:v>2.4519989999999998E-3</c:v>
                </c:pt>
                <c:pt idx="141">
                  <c:v>2.7941380000000154E-3</c:v>
                </c:pt>
                <c:pt idx="142">
                  <c:v>2.7941380000000154E-3</c:v>
                </c:pt>
                <c:pt idx="143">
                  <c:v>2.7941380000000154E-3</c:v>
                </c:pt>
                <c:pt idx="144">
                  <c:v>2.7941380000000154E-3</c:v>
                </c:pt>
                <c:pt idx="145">
                  <c:v>2.7941380000000154E-3</c:v>
                </c:pt>
                <c:pt idx="146">
                  <c:v>2.5660449999999999E-3</c:v>
                </c:pt>
                <c:pt idx="147">
                  <c:v>2.4519989999999998E-3</c:v>
                </c:pt>
                <c:pt idx="148">
                  <c:v>2.7941380000000154E-3</c:v>
                </c:pt>
                <c:pt idx="149">
                  <c:v>2.7941380000000154E-3</c:v>
                </c:pt>
                <c:pt idx="150">
                  <c:v>2.7941380000000154E-3</c:v>
                </c:pt>
                <c:pt idx="151">
                  <c:v>2.752268E-3</c:v>
                </c:pt>
                <c:pt idx="152">
                  <c:v>2.752268E-3</c:v>
                </c:pt>
                <c:pt idx="153">
                  <c:v>2.5275930000000202E-3</c:v>
                </c:pt>
                <c:pt idx="154">
                  <c:v>2.4152549999999998E-3</c:v>
                </c:pt>
                <c:pt idx="155">
                  <c:v>2.752268E-3</c:v>
                </c:pt>
                <c:pt idx="156">
                  <c:v>2.752268E-3</c:v>
                </c:pt>
                <c:pt idx="157">
                  <c:v>2.752268E-3</c:v>
                </c:pt>
                <c:pt idx="158">
                  <c:v>2.752268E-3</c:v>
                </c:pt>
                <c:pt idx="159">
                  <c:v>2.752268E-3</c:v>
                </c:pt>
                <c:pt idx="160">
                  <c:v>2.5275930000000202E-3</c:v>
                </c:pt>
                <c:pt idx="161">
                  <c:v>2.4152549999999998E-3</c:v>
                </c:pt>
                <c:pt idx="162">
                  <c:v>2.752268E-3</c:v>
                </c:pt>
                <c:pt idx="163">
                  <c:v>2.752268E-3</c:v>
                </c:pt>
                <c:pt idx="164">
                  <c:v>2.752268E-3</c:v>
                </c:pt>
                <c:pt idx="165">
                  <c:v>2.752268E-3</c:v>
                </c:pt>
                <c:pt idx="166">
                  <c:v>2.752268E-3</c:v>
                </c:pt>
                <c:pt idx="167">
                  <c:v>2.5275930000000202E-3</c:v>
                </c:pt>
                <c:pt idx="168">
                  <c:v>2.4152549999999998E-3</c:v>
                </c:pt>
                <c:pt idx="169">
                  <c:v>2.752268E-3</c:v>
                </c:pt>
                <c:pt idx="170">
                  <c:v>2.752268E-3</c:v>
                </c:pt>
                <c:pt idx="171">
                  <c:v>2.752268E-3</c:v>
                </c:pt>
                <c:pt idx="172">
                  <c:v>2.752268E-3</c:v>
                </c:pt>
                <c:pt idx="173">
                  <c:v>2.752268E-3</c:v>
                </c:pt>
                <c:pt idx="174">
                  <c:v>2.5275930000000202E-3</c:v>
                </c:pt>
                <c:pt idx="175">
                  <c:v>2.4152549999999998E-3</c:v>
                </c:pt>
                <c:pt idx="176">
                  <c:v>2.752268E-3</c:v>
                </c:pt>
                <c:pt idx="177">
                  <c:v>2.752268E-3</c:v>
                </c:pt>
                <c:pt idx="178">
                  <c:v>2.752268E-3</c:v>
                </c:pt>
                <c:pt idx="179">
                  <c:v>2.752268E-3</c:v>
                </c:pt>
                <c:pt idx="180">
                  <c:v>2.752268E-3</c:v>
                </c:pt>
                <c:pt idx="181">
                  <c:v>2.4604890000000002E-3</c:v>
                </c:pt>
                <c:pt idx="182">
                  <c:v>2.3511339999999999E-3</c:v>
                </c:pt>
                <c:pt idx="183">
                  <c:v>2.6791990000000106E-3</c:v>
                </c:pt>
                <c:pt idx="184">
                  <c:v>2.6791990000000106E-3</c:v>
                </c:pt>
                <c:pt idx="185">
                  <c:v>2.6791990000000106E-3</c:v>
                </c:pt>
                <c:pt idx="186">
                  <c:v>2.6791990000000106E-3</c:v>
                </c:pt>
                <c:pt idx="187">
                  <c:v>2.6791990000000106E-3</c:v>
                </c:pt>
                <c:pt idx="188">
                  <c:v>2.4604890000000002E-3</c:v>
                </c:pt>
                <c:pt idx="189">
                  <c:v>2.3511339999999999E-3</c:v>
                </c:pt>
                <c:pt idx="190">
                  <c:v>2.6791990000000106E-3</c:v>
                </c:pt>
                <c:pt idx="191">
                  <c:v>2.6791990000000106E-3</c:v>
                </c:pt>
                <c:pt idx="192">
                  <c:v>2.6791990000000106E-3</c:v>
                </c:pt>
                <c:pt idx="193">
                  <c:v>2.6791990000000106E-3</c:v>
                </c:pt>
                <c:pt idx="194">
                  <c:v>2.6791990000000106E-3</c:v>
                </c:pt>
                <c:pt idx="195">
                  <c:v>2.4604890000000002E-3</c:v>
                </c:pt>
                <c:pt idx="196">
                  <c:v>2.3511339999999999E-3</c:v>
                </c:pt>
                <c:pt idx="197">
                  <c:v>2.6791990000000106E-3</c:v>
                </c:pt>
                <c:pt idx="198">
                  <c:v>2.6791990000000106E-3</c:v>
                </c:pt>
                <c:pt idx="199">
                  <c:v>2.6791990000000106E-3</c:v>
                </c:pt>
                <c:pt idx="200">
                  <c:v>2.6791990000000106E-3</c:v>
                </c:pt>
                <c:pt idx="201">
                  <c:v>2.6791990000000106E-3</c:v>
                </c:pt>
                <c:pt idx="202">
                  <c:v>2.4604890000000002E-3</c:v>
                </c:pt>
                <c:pt idx="203">
                  <c:v>2.3511339999999999E-3</c:v>
                </c:pt>
                <c:pt idx="204">
                  <c:v>2.6791990000000106E-3</c:v>
                </c:pt>
                <c:pt idx="205">
                  <c:v>2.6791990000000106E-3</c:v>
                </c:pt>
                <c:pt idx="206">
                  <c:v>2.6791990000000106E-3</c:v>
                </c:pt>
                <c:pt idx="207">
                  <c:v>2.6791990000000106E-3</c:v>
                </c:pt>
                <c:pt idx="208">
                  <c:v>2.6791990000000106E-3</c:v>
                </c:pt>
                <c:pt idx="209">
                  <c:v>2.4604890000000002E-3</c:v>
                </c:pt>
                <c:pt idx="210">
                  <c:v>2.3511339999999999E-3</c:v>
                </c:pt>
                <c:pt idx="211">
                  <c:v>2.6791990000000106E-3</c:v>
                </c:pt>
                <c:pt idx="212">
                  <c:v>2.6610840000000149E-3</c:v>
                </c:pt>
                <c:pt idx="213">
                  <c:v>2.6610840000000149E-3</c:v>
                </c:pt>
                <c:pt idx="214">
                  <c:v>2.6610840000000149E-3</c:v>
                </c:pt>
                <c:pt idx="215">
                  <c:v>2.6610840000000149E-3</c:v>
                </c:pt>
                <c:pt idx="216">
                  <c:v>2.4438520000000011E-3</c:v>
                </c:pt>
                <c:pt idx="217">
                  <c:v>2.335237E-3</c:v>
                </c:pt>
                <c:pt idx="218">
                  <c:v>2.6610840000000149E-3</c:v>
                </c:pt>
                <c:pt idx="219">
                  <c:v>2.6610840000000149E-3</c:v>
                </c:pt>
                <c:pt idx="220">
                  <c:v>2.6610840000000149E-3</c:v>
                </c:pt>
                <c:pt idx="221">
                  <c:v>2.6610840000000149E-3</c:v>
                </c:pt>
                <c:pt idx="222">
                  <c:v>2.6610840000000149E-3</c:v>
                </c:pt>
                <c:pt idx="223">
                  <c:v>2.4438520000000011E-3</c:v>
                </c:pt>
                <c:pt idx="224">
                  <c:v>2.335237E-3</c:v>
                </c:pt>
                <c:pt idx="225">
                  <c:v>2.6610840000000149E-3</c:v>
                </c:pt>
                <c:pt idx="226">
                  <c:v>2.6610840000000149E-3</c:v>
                </c:pt>
                <c:pt idx="227">
                  <c:v>2.6610840000000149E-3</c:v>
                </c:pt>
                <c:pt idx="228">
                  <c:v>2.6610840000000149E-3</c:v>
                </c:pt>
                <c:pt idx="229">
                  <c:v>2.6610840000000149E-3</c:v>
                </c:pt>
                <c:pt idx="230">
                  <c:v>2.4438520000000011E-3</c:v>
                </c:pt>
                <c:pt idx="231">
                  <c:v>2.335237E-3</c:v>
                </c:pt>
                <c:pt idx="232">
                  <c:v>2.6610840000000149E-3</c:v>
                </c:pt>
                <c:pt idx="233">
                  <c:v>2.6610840000000149E-3</c:v>
                </c:pt>
                <c:pt idx="234">
                  <c:v>2.6610840000000149E-3</c:v>
                </c:pt>
                <c:pt idx="235">
                  <c:v>2.6610840000000149E-3</c:v>
                </c:pt>
                <c:pt idx="236">
                  <c:v>2.6610840000000149E-3</c:v>
                </c:pt>
                <c:pt idx="237">
                  <c:v>2.4438520000000011E-3</c:v>
                </c:pt>
                <c:pt idx="238">
                  <c:v>2.335237E-3</c:v>
                </c:pt>
                <c:pt idx="239">
                  <c:v>2.6610840000000149E-3</c:v>
                </c:pt>
                <c:pt idx="240">
                  <c:v>2.6610840000000149E-3</c:v>
                </c:pt>
                <c:pt idx="241">
                  <c:v>2.6610840000000149E-3</c:v>
                </c:pt>
                <c:pt idx="242">
                  <c:v>2.6610840000000149E-3</c:v>
                </c:pt>
                <c:pt idx="243">
                  <c:v>2.8289880000000002E-3</c:v>
                </c:pt>
                <c:pt idx="244">
                  <c:v>2.5980500000000002E-3</c:v>
                </c:pt>
                <c:pt idx="245">
                  <c:v>2.482581000000011E-3</c:v>
                </c:pt>
                <c:pt idx="246">
                  <c:v>2.8289880000000002E-3</c:v>
                </c:pt>
                <c:pt idx="247">
                  <c:v>2.8289880000000002E-3</c:v>
                </c:pt>
                <c:pt idx="248">
                  <c:v>2.8289880000000002E-3</c:v>
                </c:pt>
                <c:pt idx="249">
                  <c:v>2.8289880000000002E-3</c:v>
                </c:pt>
                <c:pt idx="250">
                  <c:v>2.8289880000000002E-3</c:v>
                </c:pt>
                <c:pt idx="251">
                  <c:v>2.5980500000000002E-3</c:v>
                </c:pt>
                <c:pt idx="252">
                  <c:v>2.482581000000011E-3</c:v>
                </c:pt>
                <c:pt idx="253">
                  <c:v>2.8289880000000002E-3</c:v>
                </c:pt>
                <c:pt idx="254">
                  <c:v>2.8289880000000002E-3</c:v>
                </c:pt>
                <c:pt idx="255">
                  <c:v>2.8289880000000002E-3</c:v>
                </c:pt>
                <c:pt idx="256">
                  <c:v>2.8289880000000002E-3</c:v>
                </c:pt>
                <c:pt idx="257">
                  <c:v>2.8289880000000002E-3</c:v>
                </c:pt>
                <c:pt idx="258">
                  <c:v>2.5980500000000002E-3</c:v>
                </c:pt>
                <c:pt idx="259">
                  <c:v>2.482581000000011E-3</c:v>
                </c:pt>
                <c:pt idx="260">
                  <c:v>2.8289880000000002E-3</c:v>
                </c:pt>
                <c:pt idx="261">
                  <c:v>2.8289880000000002E-3</c:v>
                </c:pt>
                <c:pt idx="262">
                  <c:v>2.8289880000000002E-3</c:v>
                </c:pt>
                <c:pt idx="263">
                  <c:v>2.8289880000000002E-3</c:v>
                </c:pt>
                <c:pt idx="264">
                  <c:v>2.8289880000000002E-3</c:v>
                </c:pt>
                <c:pt idx="265">
                  <c:v>2.5980500000000002E-3</c:v>
                </c:pt>
                <c:pt idx="266">
                  <c:v>2.482581000000011E-3</c:v>
                </c:pt>
                <c:pt idx="267">
                  <c:v>2.8289880000000002E-3</c:v>
                </c:pt>
                <c:pt idx="268">
                  <c:v>2.8289880000000002E-3</c:v>
                </c:pt>
                <c:pt idx="269">
                  <c:v>2.8289880000000002E-3</c:v>
                </c:pt>
                <c:pt idx="270">
                  <c:v>2.8289880000000002E-3</c:v>
                </c:pt>
                <c:pt idx="271">
                  <c:v>2.8289880000000002E-3</c:v>
                </c:pt>
                <c:pt idx="272">
                  <c:v>2.5980500000000002E-3</c:v>
                </c:pt>
                <c:pt idx="273">
                  <c:v>2.4033680000000012E-3</c:v>
                </c:pt>
                <c:pt idx="274">
                  <c:v>2.7387210000000212E-3</c:v>
                </c:pt>
                <c:pt idx="275">
                  <c:v>2.7387210000000212E-3</c:v>
                </c:pt>
                <c:pt idx="276">
                  <c:v>2.7387210000000212E-3</c:v>
                </c:pt>
                <c:pt idx="277">
                  <c:v>2.7387210000000212E-3</c:v>
                </c:pt>
                <c:pt idx="278">
                  <c:v>2.7387210000000212E-3</c:v>
                </c:pt>
                <c:pt idx="279">
                  <c:v>2.5151520000000001E-3</c:v>
                </c:pt>
                <c:pt idx="280">
                  <c:v>2.4033680000000012E-3</c:v>
                </c:pt>
                <c:pt idx="281">
                  <c:v>2.7387210000000212E-3</c:v>
                </c:pt>
                <c:pt idx="282">
                  <c:v>2.7387210000000212E-3</c:v>
                </c:pt>
                <c:pt idx="283">
                  <c:v>2.7387210000000212E-3</c:v>
                </c:pt>
                <c:pt idx="284">
                  <c:v>2.7387210000000212E-3</c:v>
                </c:pt>
                <c:pt idx="285">
                  <c:v>2.7387210000000212E-3</c:v>
                </c:pt>
                <c:pt idx="286">
                  <c:v>2.5151520000000001E-3</c:v>
                </c:pt>
                <c:pt idx="287">
                  <c:v>2.4033680000000012E-3</c:v>
                </c:pt>
                <c:pt idx="288">
                  <c:v>2.7387210000000212E-3</c:v>
                </c:pt>
                <c:pt idx="289">
                  <c:v>2.7387210000000212E-3</c:v>
                </c:pt>
                <c:pt idx="290">
                  <c:v>2.7387210000000212E-3</c:v>
                </c:pt>
                <c:pt idx="291">
                  <c:v>2.7387210000000212E-3</c:v>
                </c:pt>
                <c:pt idx="292">
                  <c:v>2.7387210000000212E-3</c:v>
                </c:pt>
                <c:pt idx="293">
                  <c:v>2.5151520000000001E-3</c:v>
                </c:pt>
                <c:pt idx="294">
                  <c:v>2.4033680000000012E-3</c:v>
                </c:pt>
                <c:pt idx="295">
                  <c:v>2.7387210000000212E-3</c:v>
                </c:pt>
                <c:pt idx="296">
                  <c:v>2.7387210000000212E-3</c:v>
                </c:pt>
                <c:pt idx="297">
                  <c:v>2.7387210000000212E-3</c:v>
                </c:pt>
                <c:pt idx="298">
                  <c:v>2.7387210000000212E-3</c:v>
                </c:pt>
                <c:pt idx="299">
                  <c:v>2.7387210000000212E-3</c:v>
                </c:pt>
                <c:pt idx="300">
                  <c:v>2.5151520000000001E-3</c:v>
                </c:pt>
                <c:pt idx="301">
                  <c:v>2.4033680000000012E-3</c:v>
                </c:pt>
                <c:pt idx="302">
                  <c:v>2.7387210000000212E-3</c:v>
                </c:pt>
                <c:pt idx="303">
                  <c:v>2.7387210000000212E-3</c:v>
                </c:pt>
                <c:pt idx="304">
                  <c:v>2.8210750000000001E-3</c:v>
                </c:pt>
                <c:pt idx="305">
                  <c:v>2.8210750000000001E-3</c:v>
                </c:pt>
                <c:pt idx="306">
                  <c:v>2.8210750000000001E-3</c:v>
                </c:pt>
                <c:pt idx="307">
                  <c:v>2.5907830000000106E-3</c:v>
                </c:pt>
                <c:pt idx="308">
                  <c:v>2.4756370000000001E-3</c:v>
                </c:pt>
                <c:pt idx="309">
                  <c:v>2.8210750000000001E-3</c:v>
                </c:pt>
                <c:pt idx="310">
                  <c:v>2.8210750000000001E-3</c:v>
                </c:pt>
                <c:pt idx="311">
                  <c:v>2.8210750000000001E-3</c:v>
                </c:pt>
                <c:pt idx="312">
                  <c:v>2.8210750000000001E-3</c:v>
                </c:pt>
                <c:pt idx="313">
                  <c:v>2.8210750000000001E-3</c:v>
                </c:pt>
                <c:pt idx="314">
                  <c:v>2.5907830000000106E-3</c:v>
                </c:pt>
                <c:pt idx="315">
                  <c:v>2.4756370000000001E-3</c:v>
                </c:pt>
                <c:pt idx="316">
                  <c:v>2.8210750000000001E-3</c:v>
                </c:pt>
                <c:pt idx="317">
                  <c:v>2.8210750000000001E-3</c:v>
                </c:pt>
                <c:pt idx="318">
                  <c:v>2.8210750000000001E-3</c:v>
                </c:pt>
                <c:pt idx="319">
                  <c:v>2.8210750000000001E-3</c:v>
                </c:pt>
                <c:pt idx="320">
                  <c:v>2.8210750000000001E-3</c:v>
                </c:pt>
                <c:pt idx="321">
                  <c:v>2.5907830000000106E-3</c:v>
                </c:pt>
                <c:pt idx="322">
                  <c:v>2.4756370000000001E-3</c:v>
                </c:pt>
                <c:pt idx="323">
                  <c:v>2.8210750000000001E-3</c:v>
                </c:pt>
                <c:pt idx="324">
                  <c:v>2.8210750000000001E-3</c:v>
                </c:pt>
                <c:pt idx="325">
                  <c:v>2.8210750000000001E-3</c:v>
                </c:pt>
                <c:pt idx="326">
                  <c:v>2.8210750000000001E-3</c:v>
                </c:pt>
                <c:pt idx="327">
                  <c:v>2.8210750000000001E-3</c:v>
                </c:pt>
                <c:pt idx="328">
                  <c:v>2.5907830000000106E-3</c:v>
                </c:pt>
                <c:pt idx="329">
                  <c:v>2.4756370000000001E-3</c:v>
                </c:pt>
                <c:pt idx="330">
                  <c:v>2.8210750000000001E-3</c:v>
                </c:pt>
                <c:pt idx="331">
                  <c:v>2.8210750000000001E-3</c:v>
                </c:pt>
                <c:pt idx="332">
                  <c:v>2.8210750000000001E-3</c:v>
                </c:pt>
                <c:pt idx="333">
                  <c:v>2.8210750000000001E-3</c:v>
                </c:pt>
                <c:pt idx="334">
                  <c:v>2.8801390000000146E-3</c:v>
                </c:pt>
                <c:pt idx="335">
                  <c:v>2.6450250000000092E-3</c:v>
                </c:pt>
                <c:pt idx="336">
                  <c:v>2.5274690000000092E-3</c:v>
                </c:pt>
                <c:pt idx="337">
                  <c:v>2.8801390000000146E-3</c:v>
                </c:pt>
                <c:pt idx="338">
                  <c:v>2.8801390000000146E-3</c:v>
                </c:pt>
                <c:pt idx="339">
                  <c:v>2.8801390000000146E-3</c:v>
                </c:pt>
                <c:pt idx="340">
                  <c:v>2.8801390000000146E-3</c:v>
                </c:pt>
                <c:pt idx="341">
                  <c:v>2.8801390000000146E-3</c:v>
                </c:pt>
                <c:pt idx="342">
                  <c:v>2.6450250000000092E-3</c:v>
                </c:pt>
                <c:pt idx="343">
                  <c:v>2.5274690000000092E-3</c:v>
                </c:pt>
                <c:pt idx="344">
                  <c:v>2.8801390000000146E-3</c:v>
                </c:pt>
                <c:pt idx="345">
                  <c:v>2.8801390000000146E-3</c:v>
                </c:pt>
                <c:pt idx="346">
                  <c:v>2.8801390000000146E-3</c:v>
                </c:pt>
                <c:pt idx="347">
                  <c:v>2.8801390000000146E-3</c:v>
                </c:pt>
                <c:pt idx="348">
                  <c:v>2.8801390000000146E-3</c:v>
                </c:pt>
                <c:pt idx="349">
                  <c:v>2.6450250000000092E-3</c:v>
                </c:pt>
                <c:pt idx="350">
                  <c:v>2.5274690000000092E-3</c:v>
                </c:pt>
                <c:pt idx="351">
                  <c:v>2.8801390000000146E-3</c:v>
                </c:pt>
                <c:pt idx="352">
                  <c:v>2.8801390000000146E-3</c:v>
                </c:pt>
                <c:pt idx="353">
                  <c:v>2.8801390000000146E-3</c:v>
                </c:pt>
                <c:pt idx="354">
                  <c:v>2.8801390000000146E-3</c:v>
                </c:pt>
                <c:pt idx="355">
                  <c:v>2.8801390000000146E-3</c:v>
                </c:pt>
                <c:pt idx="356">
                  <c:v>2.6450250000000092E-3</c:v>
                </c:pt>
                <c:pt idx="357">
                  <c:v>2.5274690000000092E-3</c:v>
                </c:pt>
                <c:pt idx="358">
                  <c:v>2.8801390000000146E-3</c:v>
                </c:pt>
                <c:pt idx="359">
                  <c:v>2.8801390000000146E-3</c:v>
                </c:pt>
                <c:pt idx="360">
                  <c:v>2.8801390000000146E-3</c:v>
                </c:pt>
                <c:pt idx="361">
                  <c:v>2.8801390000000146E-3</c:v>
                </c:pt>
                <c:pt idx="362">
                  <c:v>2.8801390000000146E-3</c:v>
                </c:pt>
                <c:pt idx="363">
                  <c:v>2.6450250000000092E-3</c:v>
                </c:pt>
                <c:pt idx="364">
                  <c:v>2.5274690000000092E-3</c:v>
                </c:pt>
              </c:numCache>
            </c:numRef>
          </c:val>
        </c:ser>
        <c:ser>
          <c:idx val="2"/>
          <c:order val="4"/>
          <c:tx>
            <c:strRef>
              <c:f>'EPA Profiles by SCC - Small EGU'!$M$2</c:f>
              <c:strCache>
                <c:ptCount val="1"/>
                <c:pt idx="0">
                  <c:v>Oil 3 -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EGU'!$M$3:$M$367</c:f>
              <c:numCache>
                <c:formatCode>#,##0.000000</c:formatCode>
                <c:ptCount val="365"/>
                <c:pt idx="0">
                  <c:v>3.0974630000000052E-3</c:v>
                </c:pt>
                <c:pt idx="1">
                  <c:v>3.5296670000000115E-3</c:v>
                </c:pt>
                <c:pt idx="2">
                  <c:v>3.5296670000000115E-3</c:v>
                </c:pt>
                <c:pt idx="3">
                  <c:v>3.5296670000000115E-3</c:v>
                </c:pt>
                <c:pt idx="4">
                  <c:v>3.5296670000000115E-3</c:v>
                </c:pt>
                <c:pt idx="5">
                  <c:v>3.5296670000000115E-3</c:v>
                </c:pt>
                <c:pt idx="6">
                  <c:v>3.2415310000000266E-3</c:v>
                </c:pt>
                <c:pt idx="7">
                  <c:v>3.0974630000000052E-3</c:v>
                </c:pt>
                <c:pt idx="8">
                  <c:v>3.5296670000000115E-3</c:v>
                </c:pt>
                <c:pt idx="9">
                  <c:v>3.5296670000000115E-3</c:v>
                </c:pt>
                <c:pt idx="10">
                  <c:v>3.5296670000000115E-3</c:v>
                </c:pt>
                <c:pt idx="11">
                  <c:v>3.5296670000000115E-3</c:v>
                </c:pt>
                <c:pt idx="12">
                  <c:v>3.5296670000000115E-3</c:v>
                </c:pt>
                <c:pt idx="13">
                  <c:v>3.2415310000000266E-3</c:v>
                </c:pt>
                <c:pt idx="14">
                  <c:v>3.0974630000000052E-3</c:v>
                </c:pt>
                <c:pt idx="15">
                  <c:v>3.5296670000000115E-3</c:v>
                </c:pt>
                <c:pt idx="16">
                  <c:v>3.5296670000000115E-3</c:v>
                </c:pt>
                <c:pt idx="17">
                  <c:v>3.5296670000000115E-3</c:v>
                </c:pt>
                <c:pt idx="18">
                  <c:v>3.5296670000000115E-3</c:v>
                </c:pt>
                <c:pt idx="19">
                  <c:v>3.5296670000000115E-3</c:v>
                </c:pt>
                <c:pt idx="20">
                  <c:v>3.2415310000000266E-3</c:v>
                </c:pt>
                <c:pt idx="21">
                  <c:v>3.0974630000000052E-3</c:v>
                </c:pt>
                <c:pt idx="22">
                  <c:v>3.5296670000000115E-3</c:v>
                </c:pt>
                <c:pt idx="23">
                  <c:v>3.5296670000000115E-3</c:v>
                </c:pt>
                <c:pt idx="24">
                  <c:v>3.5296670000000115E-3</c:v>
                </c:pt>
                <c:pt idx="25">
                  <c:v>3.5296670000000115E-3</c:v>
                </c:pt>
                <c:pt idx="26">
                  <c:v>3.5296670000000115E-3</c:v>
                </c:pt>
                <c:pt idx="27">
                  <c:v>3.2415310000000266E-3</c:v>
                </c:pt>
                <c:pt idx="28">
                  <c:v>3.0974630000000052E-3</c:v>
                </c:pt>
                <c:pt idx="29">
                  <c:v>3.5296670000000115E-3</c:v>
                </c:pt>
                <c:pt idx="30">
                  <c:v>3.5296670000000115E-3</c:v>
                </c:pt>
                <c:pt idx="31">
                  <c:v>3.9033030000000198E-3</c:v>
                </c:pt>
                <c:pt idx="32">
                  <c:v>3.9033030000000198E-3</c:v>
                </c:pt>
                <c:pt idx="33">
                  <c:v>3.9033030000000198E-3</c:v>
                </c:pt>
                <c:pt idx="34">
                  <c:v>3.5846660000000115E-3</c:v>
                </c:pt>
                <c:pt idx="35">
                  <c:v>3.4253470000000052E-3</c:v>
                </c:pt>
                <c:pt idx="36">
                  <c:v>3.9033030000000198E-3</c:v>
                </c:pt>
                <c:pt idx="37">
                  <c:v>3.9033030000000198E-3</c:v>
                </c:pt>
                <c:pt idx="38">
                  <c:v>3.9033030000000198E-3</c:v>
                </c:pt>
                <c:pt idx="39">
                  <c:v>3.9033030000000198E-3</c:v>
                </c:pt>
                <c:pt idx="40">
                  <c:v>3.9033030000000198E-3</c:v>
                </c:pt>
                <c:pt idx="41">
                  <c:v>3.5846660000000115E-3</c:v>
                </c:pt>
                <c:pt idx="42">
                  <c:v>3.4253470000000052E-3</c:v>
                </c:pt>
                <c:pt idx="43">
                  <c:v>3.9033030000000198E-3</c:v>
                </c:pt>
                <c:pt idx="44">
                  <c:v>3.9033030000000198E-3</c:v>
                </c:pt>
                <c:pt idx="45">
                  <c:v>3.9033030000000198E-3</c:v>
                </c:pt>
                <c:pt idx="46">
                  <c:v>3.9033030000000198E-3</c:v>
                </c:pt>
                <c:pt idx="47">
                  <c:v>3.9033030000000198E-3</c:v>
                </c:pt>
                <c:pt idx="48">
                  <c:v>3.5846660000000115E-3</c:v>
                </c:pt>
                <c:pt idx="49">
                  <c:v>3.4253470000000052E-3</c:v>
                </c:pt>
                <c:pt idx="50">
                  <c:v>3.9033030000000198E-3</c:v>
                </c:pt>
                <c:pt idx="51">
                  <c:v>3.9033030000000198E-3</c:v>
                </c:pt>
                <c:pt idx="52">
                  <c:v>3.9033030000000198E-3</c:v>
                </c:pt>
                <c:pt idx="53">
                  <c:v>3.9033030000000198E-3</c:v>
                </c:pt>
                <c:pt idx="54">
                  <c:v>3.9033030000000198E-3</c:v>
                </c:pt>
                <c:pt idx="55">
                  <c:v>3.5846660000000115E-3</c:v>
                </c:pt>
                <c:pt idx="56">
                  <c:v>3.4253470000000052E-3</c:v>
                </c:pt>
                <c:pt idx="57">
                  <c:v>3.9033030000000198E-3</c:v>
                </c:pt>
                <c:pt idx="58">
                  <c:v>3.9033030000000198E-3</c:v>
                </c:pt>
                <c:pt idx="59">
                  <c:v>2.8189109999999999E-3</c:v>
                </c:pt>
                <c:pt idx="60">
                  <c:v>2.8189109999999999E-3</c:v>
                </c:pt>
                <c:pt idx="61">
                  <c:v>2.8189109999999999E-3</c:v>
                </c:pt>
                <c:pt idx="62">
                  <c:v>2.5887960000000195E-3</c:v>
                </c:pt>
                <c:pt idx="63">
                  <c:v>2.4737380000000092E-3</c:v>
                </c:pt>
                <c:pt idx="64">
                  <c:v>2.8189109999999999E-3</c:v>
                </c:pt>
                <c:pt idx="65">
                  <c:v>2.8189109999999999E-3</c:v>
                </c:pt>
                <c:pt idx="66">
                  <c:v>2.8189109999999999E-3</c:v>
                </c:pt>
                <c:pt idx="67">
                  <c:v>2.8189109999999999E-3</c:v>
                </c:pt>
                <c:pt idx="68">
                  <c:v>2.8189109999999999E-3</c:v>
                </c:pt>
                <c:pt idx="69">
                  <c:v>2.5887960000000195E-3</c:v>
                </c:pt>
                <c:pt idx="70">
                  <c:v>2.4737380000000092E-3</c:v>
                </c:pt>
                <c:pt idx="71">
                  <c:v>2.8189109999999999E-3</c:v>
                </c:pt>
                <c:pt idx="72">
                  <c:v>2.8189109999999999E-3</c:v>
                </c:pt>
                <c:pt idx="73">
                  <c:v>2.8189109999999999E-3</c:v>
                </c:pt>
                <c:pt idx="74">
                  <c:v>2.8189109999999999E-3</c:v>
                </c:pt>
                <c:pt idx="75">
                  <c:v>2.8189109999999999E-3</c:v>
                </c:pt>
                <c:pt idx="76">
                  <c:v>2.5887960000000195E-3</c:v>
                </c:pt>
                <c:pt idx="77">
                  <c:v>2.4737380000000092E-3</c:v>
                </c:pt>
                <c:pt idx="78">
                  <c:v>2.8189109999999999E-3</c:v>
                </c:pt>
                <c:pt idx="79">
                  <c:v>2.8189109999999999E-3</c:v>
                </c:pt>
                <c:pt idx="80">
                  <c:v>2.8189109999999999E-3</c:v>
                </c:pt>
                <c:pt idx="81">
                  <c:v>2.8189109999999999E-3</c:v>
                </c:pt>
                <c:pt idx="82">
                  <c:v>2.8189109999999999E-3</c:v>
                </c:pt>
                <c:pt idx="83">
                  <c:v>2.5887960000000195E-3</c:v>
                </c:pt>
                <c:pt idx="84">
                  <c:v>2.4737380000000092E-3</c:v>
                </c:pt>
                <c:pt idx="85">
                  <c:v>2.8189109999999999E-3</c:v>
                </c:pt>
                <c:pt idx="86">
                  <c:v>2.8189109999999999E-3</c:v>
                </c:pt>
                <c:pt idx="87">
                  <c:v>2.8189109999999999E-3</c:v>
                </c:pt>
                <c:pt idx="88">
                  <c:v>2.8189109999999999E-3</c:v>
                </c:pt>
                <c:pt idx="89">
                  <c:v>2.8189109999999999E-3</c:v>
                </c:pt>
                <c:pt idx="90">
                  <c:v>2.6963579999999998E-3</c:v>
                </c:pt>
                <c:pt idx="91">
                  <c:v>2.5765200000000092E-3</c:v>
                </c:pt>
                <c:pt idx="92">
                  <c:v>2.936035E-3</c:v>
                </c:pt>
                <c:pt idx="93">
                  <c:v>2.936035E-3</c:v>
                </c:pt>
                <c:pt idx="94">
                  <c:v>2.936035E-3</c:v>
                </c:pt>
                <c:pt idx="95">
                  <c:v>2.936035E-3</c:v>
                </c:pt>
                <c:pt idx="96">
                  <c:v>2.936035E-3</c:v>
                </c:pt>
                <c:pt idx="97">
                  <c:v>2.6963579999999998E-3</c:v>
                </c:pt>
                <c:pt idx="98">
                  <c:v>2.5765200000000092E-3</c:v>
                </c:pt>
                <c:pt idx="99">
                  <c:v>2.936035E-3</c:v>
                </c:pt>
                <c:pt idx="100">
                  <c:v>2.936035E-3</c:v>
                </c:pt>
                <c:pt idx="101">
                  <c:v>2.936035E-3</c:v>
                </c:pt>
                <c:pt idx="102">
                  <c:v>2.936035E-3</c:v>
                </c:pt>
                <c:pt idx="103">
                  <c:v>2.936035E-3</c:v>
                </c:pt>
                <c:pt idx="104">
                  <c:v>2.6963579999999998E-3</c:v>
                </c:pt>
                <c:pt idx="105">
                  <c:v>2.5765200000000092E-3</c:v>
                </c:pt>
                <c:pt idx="106">
                  <c:v>2.936035E-3</c:v>
                </c:pt>
                <c:pt idx="107">
                  <c:v>2.936035E-3</c:v>
                </c:pt>
                <c:pt idx="108">
                  <c:v>2.936035E-3</c:v>
                </c:pt>
                <c:pt idx="109">
                  <c:v>2.936035E-3</c:v>
                </c:pt>
                <c:pt idx="110">
                  <c:v>2.936035E-3</c:v>
                </c:pt>
                <c:pt idx="111">
                  <c:v>2.6963579999999998E-3</c:v>
                </c:pt>
                <c:pt idx="112">
                  <c:v>2.5765200000000092E-3</c:v>
                </c:pt>
                <c:pt idx="113">
                  <c:v>2.936035E-3</c:v>
                </c:pt>
                <c:pt idx="114">
                  <c:v>2.936035E-3</c:v>
                </c:pt>
                <c:pt idx="115">
                  <c:v>2.936035E-3</c:v>
                </c:pt>
                <c:pt idx="116">
                  <c:v>2.936035E-3</c:v>
                </c:pt>
                <c:pt idx="117">
                  <c:v>2.936035E-3</c:v>
                </c:pt>
                <c:pt idx="118">
                  <c:v>2.6963579999999998E-3</c:v>
                </c:pt>
                <c:pt idx="119">
                  <c:v>2.5765200000000092E-3</c:v>
                </c:pt>
                <c:pt idx="120">
                  <c:v>2.8189109999999999E-3</c:v>
                </c:pt>
                <c:pt idx="121">
                  <c:v>2.8189109999999999E-3</c:v>
                </c:pt>
                <c:pt idx="122">
                  <c:v>2.8189109999999999E-3</c:v>
                </c:pt>
                <c:pt idx="123">
                  <c:v>2.8189109999999999E-3</c:v>
                </c:pt>
                <c:pt idx="124">
                  <c:v>2.8189109999999999E-3</c:v>
                </c:pt>
                <c:pt idx="125">
                  <c:v>2.5887960000000195E-3</c:v>
                </c:pt>
                <c:pt idx="126">
                  <c:v>2.4737380000000092E-3</c:v>
                </c:pt>
                <c:pt idx="127">
                  <c:v>2.8189109999999999E-3</c:v>
                </c:pt>
                <c:pt idx="128">
                  <c:v>2.8189109999999999E-3</c:v>
                </c:pt>
                <c:pt idx="129">
                  <c:v>2.8189109999999999E-3</c:v>
                </c:pt>
                <c:pt idx="130">
                  <c:v>2.8189109999999999E-3</c:v>
                </c:pt>
                <c:pt idx="131">
                  <c:v>2.8189109999999999E-3</c:v>
                </c:pt>
                <c:pt idx="132">
                  <c:v>2.5887960000000195E-3</c:v>
                </c:pt>
                <c:pt idx="133">
                  <c:v>2.4737380000000092E-3</c:v>
                </c:pt>
                <c:pt idx="134">
                  <c:v>2.8189109999999999E-3</c:v>
                </c:pt>
                <c:pt idx="135">
                  <c:v>2.8189109999999999E-3</c:v>
                </c:pt>
                <c:pt idx="136">
                  <c:v>2.8189109999999999E-3</c:v>
                </c:pt>
                <c:pt idx="137">
                  <c:v>2.8189109999999999E-3</c:v>
                </c:pt>
                <c:pt idx="138">
                  <c:v>2.8189109999999999E-3</c:v>
                </c:pt>
                <c:pt idx="139">
                  <c:v>2.5887960000000195E-3</c:v>
                </c:pt>
                <c:pt idx="140">
                  <c:v>2.4737380000000092E-3</c:v>
                </c:pt>
                <c:pt idx="141">
                  <c:v>2.8189109999999999E-3</c:v>
                </c:pt>
                <c:pt idx="142">
                  <c:v>2.8189109999999999E-3</c:v>
                </c:pt>
                <c:pt idx="143">
                  <c:v>2.8189109999999999E-3</c:v>
                </c:pt>
                <c:pt idx="144">
                  <c:v>2.8189109999999999E-3</c:v>
                </c:pt>
                <c:pt idx="145">
                  <c:v>2.8189109999999999E-3</c:v>
                </c:pt>
                <c:pt idx="146">
                  <c:v>2.5887960000000195E-3</c:v>
                </c:pt>
                <c:pt idx="147">
                  <c:v>2.4737380000000092E-3</c:v>
                </c:pt>
                <c:pt idx="148">
                  <c:v>2.8189109999999999E-3</c:v>
                </c:pt>
                <c:pt idx="149">
                  <c:v>2.8189109999999999E-3</c:v>
                </c:pt>
                <c:pt idx="150">
                  <c:v>2.8189109999999999E-3</c:v>
                </c:pt>
                <c:pt idx="151">
                  <c:v>2.5039030000000152E-3</c:v>
                </c:pt>
                <c:pt idx="152">
                  <c:v>2.5039030000000152E-3</c:v>
                </c:pt>
                <c:pt idx="153">
                  <c:v>2.2995020000000001E-3</c:v>
                </c:pt>
                <c:pt idx="154">
                  <c:v>2.1973020000000012E-3</c:v>
                </c:pt>
                <c:pt idx="155">
                  <c:v>2.5039030000000152E-3</c:v>
                </c:pt>
                <c:pt idx="156">
                  <c:v>2.5039030000000152E-3</c:v>
                </c:pt>
                <c:pt idx="157">
                  <c:v>2.5039030000000152E-3</c:v>
                </c:pt>
                <c:pt idx="158">
                  <c:v>2.5039030000000152E-3</c:v>
                </c:pt>
                <c:pt idx="159">
                  <c:v>2.5039030000000152E-3</c:v>
                </c:pt>
                <c:pt idx="160">
                  <c:v>2.2995020000000001E-3</c:v>
                </c:pt>
                <c:pt idx="161">
                  <c:v>2.1973020000000012E-3</c:v>
                </c:pt>
                <c:pt idx="162">
                  <c:v>2.5039030000000152E-3</c:v>
                </c:pt>
                <c:pt idx="163">
                  <c:v>2.5039030000000152E-3</c:v>
                </c:pt>
                <c:pt idx="164">
                  <c:v>2.5039030000000152E-3</c:v>
                </c:pt>
                <c:pt idx="165">
                  <c:v>2.5039030000000152E-3</c:v>
                </c:pt>
                <c:pt idx="166">
                  <c:v>2.5039030000000152E-3</c:v>
                </c:pt>
                <c:pt idx="167">
                  <c:v>2.2995020000000001E-3</c:v>
                </c:pt>
                <c:pt idx="168">
                  <c:v>2.1973020000000012E-3</c:v>
                </c:pt>
                <c:pt idx="169">
                  <c:v>2.5039030000000152E-3</c:v>
                </c:pt>
                <c:pt idx="170">
                  <c:v>2.5039030000000152E-3</c:v>
                </c:pt>
                <c:pt idx="171">
                  <c:v>2.5039030000000152E-3</c:v>
                </c:pt>
                <c:pt idx="172">
                  <c:v>2.5039030000000152E-3</c:v>
                </c:pt>
                <c:pt idx="173">
                  <c:v>2.5039030000000152E-3</c:v>
                </c:pt>
                <c:pt idx="174">
                  <c:v>2.2995020000000001E-3</c:v>
                </c:pt>
                <c:pt idx="175">
                  <c:v>2.1973020000000012E-3</c:v>
                </c:pt>
                <c:pt idx="176">
                  <c:v>2.5039030000000152E-3</c:v>
                </c:pt>
                <c:pt idx="177">
                  <c:v>2.5039030000000152E-3</c:v>
                </c:pt>
                <c:pt idx="178">
                  <c:v>2.5039030000000152E-3</c:v>
                </c:pt>
                <c:pt idx="179">
                  <c:v>2.5039030000000152E-3</c:v>
                </c:pt>
                <c:pt idx="180">
                  <c:v>2.5039030000000152E-3</c:v>
                </c:pt>
                <c:pt idx="181">
                  <c:v>2.2384540000000052E-3</c:v>
                </c:pt>
                <c:pt idx="182">
                  <c:v>2.1389669999999999E-3</c:v>
                </c:pt>
                <c:pt idx="183">
                  <c:v>2.4374269999999998E-3</c:v>
                </c:pt>
                <c:pt idx="184">
                  <c:v>2.4374269999999998E-3</c:v>
                </c:pt>
                <c:pt idx="185">
                  <c:v>2.4374269999999998E-3</c:v>
                </c:pt>
                <c:pt idx="186">
                  <c:v>2.4374269999999998E-3</c:v>
                </c:pt>
                <c:pt idx="187">
                  <c:v>2.4374269999999998E-3</c:v>
                </c:pt>
                <c:pt idx="188">
                  <c:v>2.2384540000000052E-3</c:v>
                </c:pt>
                <c:pt idx="189">
                  <c:v>2.1389669999999999E-3</c:v>
                </c:pt>
                <c:pt idx="190">
                  <c:v>2.4374269999999998E-3</c:v>
                </c:pt>
                <c:pt idx="191">
                  <c:v>2.4374269999999998E-3</c:v>
                </c:pt>
                <c:pt idx="192">
                  <c:v>2.4374269999999998E-3</c:v>
                </c:pt>
                <c:pt idx="193">
                  <c:v>2.4374269999999998E-3</c:v>
                </c:pt>
                <c:pt idx="194">
                  <c:v>2.4374269999999998E-3</c:v>
                </c:pt>
                <c:pt idx="195">
                  <c:v>2.2384540000000052E-3</c:v>
                </c:pt>
                <c:pt idx="196">
                  <c:v>2.1389669999999999E-3</c:v>
                </c:pt>
                <c:pt idx="197">
                  <c:v>2.4374269999999998E-3</c:v>
                </c:pt>
                <c:pt idx="198">
                  <c:v>2.4374269999999998E-3</c:v>
                </c:pt>
                <c:pt idx="199">
                  <c:v>2.4374269999999998E-3</c:v>
                </c:pt>
                <c:pt idx="200">
                  <c:v>2.4374269999999998E-3</c:v>
                </c:pt>
                <c:pt idx="201">
                  <c:v>2.4374269999999998E-3</c:v>
                </c:pt>
                <c:pt idx="202">
                  <c:v>2.2384540000000052E-3</c:v>
                </c:pt>
                <c:pt idx="203">
                  <c:v>2.1389669999999999E-3</c:v>
                </c:pt>
                <c:pt idx="204">
                  <c:v>2.4374269999999998E-3</c:v>
                </c:pt>
                <c:pt idx="205">
                  <c:v>2.4374269999999998E-3</c:v>
                </c:pt>
                <c:pt idx="206">
                  <c:v>2.4374269999999998E-3</c:v>
                </c:pt>
                <c:pt idx="207">
                  <c:v>2.4374269999999998E-3</c:v>
                </c:pt>
                <c:pt idx="208">
                  <c:v>2.4374269999999998E-3</c:v>
                </c:pt>
                <c:pt idx="209">
                  <c:v>2.2384540000000052E-3</c:v>
                </c:pt>
                <c:pt idx="210">
                  <c:v>2.1389669999999999E-3</c:v>
                </c:pt>
                <c:pt idx="211">
                  <c:v>2.4374269999999998E-3</c:v>
                </c:pt>
                <c:pt idx="212">
                  <c:v>2.4209470000000092E-3</c:v>
                </c:pt>
                <c:pt idx="213">
                  <c:v>2.4209470000000092E-3</c:v>
                </c:pt>
                <c:pt idx="214">
                  <c:v>2.4209470000000092E-3</c:v>
                </c:pt>
                <c:pt idx="215">
                  <c:v>2.4209470000000092E-3</c:v>
                </c:pt>
                <c:pt idx="216">
                  <c:v>2.2233190000000213E-3</c:v>
                </c:pt>
                <c:pt idx="217">
                  <c:v>2.1245040000000179E-3</c:v>
                </c:pt>
                <c:pt idx="218">
                  <c:v>2.4209470000000092E-3</c:v>
                </c:pt>
                <c:pt idx="219">
                  <c:v>2.4209470000000092E-3</c:v>
                </c:pt>
                <c:pt idx="220">
                  <c:v>2.4209470000000092E-3</c:v>
                </c:pt>
                <c:pt idx="221">
                  <c:v>2.4209470000000092E-3</c:v>
                </c:pt>
                <c:pt idx="222">
                  <c:v>2.4209470000000092E-3</c:v>
                </c:pt>
                <c:pt idx="223">
                  <c:v>2.2233190000000213E-3</c:v>
                </c:pt>
                <c:pt idx="224">
                  <c:v>2.1245040000000179E-3</c:v>
                </c:pt>
                <c:pt idx="225">
                  <c:v>2.4209470000000092E-3</c:v>
                </c:pt>
                <c:pt idx="226">
                  <c:v>2.4209470000000092E-3</c:v>
                </c:pt>
                <c:pt idx="227">
                  <c:v>2.4209470000000092E-3</c:v>
                </c:pt>
                <c:pt idx="228">
                  <c:v>2.4209470000000092E-3</c:v>
                </c:pt>
                <c:pt idx="229">
                  <c:v>2.4209470000000092E-3</c:v>
                </c:pt>
                <c:pt idx="230">
                  <c:v>2.2233190000000213E-3</c:v>
                </c:pt>
                <c:pt idx="231">
                  <c:v>2.1245040000000179E-3</c:v>
                </c:pt>
                <c:pt idx="232">
                  <c:v>2.4209470000000092E-3</c:v>
                </c:pt>
                <c:pt idx="233">
                  <c:v>2.4209470000000092E-3</c:v>
                </c:pt>
                <c:pt idx="234">
                  <c:v>2.4209470000000092E-3</c:v>
                </c:pt>
                <c:pt idx="235">
                  <c:v>2.4209470000000092E-3</c:v>
                </c:pt>
                <c:pt idx="236">
                  <c:v>2.4209470000000092E-3</c:v>
                </c:pt>
                <c:pt idx="237">
                  <c:v>2.2233190000000213E-3</c:v>
                </c:pt>
                <c:pt idx="238">
                  <c:v>2.1245040000000179E-3</c:v>
                </c:pt>
                <c:pt idx="239">
                  <c:v>2.4209470000000092E-3</c:v>
                </c:pt>
                <c:pt idx="240">
                  <c:v>2.4209470000000092E-3</c:v>
                </c:pt>
                <c:pt idx="241">
                  <c:v>2.4209470000000092E-3</c:v>
                </c:pt>
                <c:pt idx="242">
                  <c:v>2.4209470000000092E-3</c:v>
                </c:pt>
                <c:pt idx="243">
                  <c:v>2.3733410000000002E-3</c:v>
                </c:pt>
                <c:pt idx="244">
                  <c:v>2.1795989999999999E-3</c:v>
                </c:pt>
                <c:pt idx="245">
                  <c:v>2.0827280000000011E-3</c:v>
                </c:pt>
                <c:pt idx="246">
                  <c:v>2.3733410000000002E-3</c:v>
                </c:pt>
                <c:pt idx="247">
                  <c:v>2.3733410000000002E-3</c:v>
                </c:pt>
                <c:pt idx="248">
                  <c:v>2.3733410000000002E-3</c:v>
                </c:pt>
                <c:pt idx="249">
                  <c:v>2.3733410000000002E-3</c:v>
                </c:pt>
                <c:pt idx="250">
                  <c:v>2.3733410000000002E-3</c:v>
                </c:pt>
                <c:pt idx="251">
                  <c:v>2.1795989999999999E-3</c:v>
                </c:pt>
                <c:pt idx="252">
                  <c:v>2.0827280000000011E-3</c:v>
                </c:pt>
                <c:pt idx="253">
                  <c:v>2.3733410000000002E-3</c:v>
                </c:pt>
                <c:pt idx="254">
                  <c:v>2.3733410000000002E-3</c:v>
                </c:pt>
                <c:pt idx="255">
                  <c:v>2.3733410000000002E-3</c:v>
                </c:pt>
                <c:pt idx="256">
                  <c:v>2.3733410000000002E-3</c:v>
                </c:pt>
                <c:pt idx="257">
                  <c:v>2.3733410000000002E-3</c:v>
                </c:pt>
                <c:pt idx="258">
                  <c:v>2.1795989999999999E-3</c:v>
                </c:pt>
                <c:pt idx="259">
                  <c:v>2.0827280000000011E-3</c:v>
                </c:pt>
                <c:pt idx="260">
                  <c:v>2.3733410000000002E-3</c:v>
                </c:pt>
                <c:pt idx="261">
                  <c:v>2.3733410000000002E-3</c:v>
                </c:pt>
                <c:pt idx="262">
                  <c:v>2.3733410000000002E-3</c:v>
                </c:pt>
                <c:pt idx="263">
                  <c:v>2.3733410000000002E-3</c:v>
                </c:pt>
                <c:pt idx="264">
                  <c:v>2.3733410000000002E-3</c:v>
                </c:pt>
                <c:pt idx="265">
                  <c:v>2.1795989999999999E-3</c:v>
                </c:pt>
                <c:pt idx="266">
                  <c:v>2.0827280000000011E-3</c:v>
                </c:pt>
                <c:pt idx="267">
                  <c:v>2.3733410000000002E-3</c:v>
                </c:pt>
                <c:pt idx="268">
                  <c:v>2.3733410000000002E-3</c:v>
                </c:pt>
                <c:pt idx="269">
                  <c:v>2.3733410000000002E-3</c:v>
                </c:pt>
                <c:pt idx="270">
                  <c:v>2.3733410000000002E-3</c:v>
                </c:pt>
                <c:pt idx="271">
                  <c:v>2.3733410000000002E-3</c:v>
                </c:pt>
                <c:pt idx="272">
                  <c:v>2.1795989999999999E-3</c:v>
                </c:pt>
                <c:pt idx="273">
                  <c:v>2.0162729999999977E-3</c:v>
                </c:pt>
                <c:pt idx="274">
                  <c:v>2.2976130000000052E-3</c:v>
                </c:pt>
                <c:pt idx="275">
                  <c:v>2.2976130000000052E-3</c:v>
                </c:pt>
                <c:pt idx="276">
                  <c:v>2.2976130000000052E-3</c:v>
                </c:pt>
                <c:pt idx="277">
                  <c:v>2.2976130000000052E-3</c:v>
                </c:pt>
                <c:pt idx="278">
                  <c:v>2.2976130000000052E-3</c:v>
                </c:pt>
                <c:pt idx="279">
                  <c:v>2.1100530000000002E-3</c:v>
                </c:pt>
                <c:pt idx="280">
                  <c:v>2.0162729999999977E-3</c:v>
                </c:pt>
                <c:pt idx="281">
                  <c:v>2.2976130000000052E-3</c:v>
                </c:pt>
                <c:pt idx="282">
                  <c:v>2.2976130000000052E-3</c:v>
                </c:pt>
                <c:pt idx="283">
                  <c:v>2.2976130000000052E-3</c:v>
                </c:pt>
                <c:pt idx="284">
                  <c:v>2.2976130000000052E-3</c:v>
                </c:pt>
                <c:pt idx="285">
                  <c:v>2.2976130000000052E-3</c:v>
                </c:pt>
                <c:pt idx="286">
                  <c:v>2.1100530000000002E-3</c:v>
                </c:pt>
                <c:pt idx="287">
                  <c:v>2.0162729999999977E-3</c:v>
                </c:pt>
                <c:pt idx="288">
                  <c:v>2.2976130000000052E-3</c:v>
                </c:pt>
                <c:pt idx="289">
                  <c:v>2.2976130000000052E-3</c:v>
                </c:pt>
                <c:pt idx="290">
                  <c:v>2.2976130000000052E-3</c:v>
                </c:pt>
                <c:pt idx="291">
                  <c:v>2.2976130000000052E-3</c:v>
                </c:pt>
                <c:pt idx="292">
                  <c:v>2.2976130000000052E-3</c:v>
                </c:pt>
                <c:pt idx="293">
                  <c:v>2.1100530000000002E-3</c:v>
                </c:pt>
                <c:pt idx="294">
                  <c:v>2.0162729999999977E-3</c:v>
                </c:pt>
                <c:pt idx="295">
                  <c:v>2.2976130000000052E-3</c:v>
                </c:pt>
                <c:pt idx="296">
                  <c:v>2.2976130000000052E-3</c:v>
                </c:pt>
                <c:pt idx="297">
                  <c:v>2.2976130000000052E-3</c:v>
                </c:pt>
                <c:pt idx="298">
                  <c:v>2.2976130000000052E-3</c:v>
                </c:pt>
                <c:pt idx="299">
                  <c:v>2.2976130000000052E-3</c:v>
                </c:pt>
                <c:pt idx="300">
                  <c:v>2.1100530000000002E-3</c:v>
                </c:pt>
                <c:pt idx="301">
                  <c:v>2.0162729999999977E-3</c:v>
                </c:pt>
                <c:pt idx="302">
                  <c:v>2.2976130000000052E-3</c:v>
                </c:pt>
                <c:pt idx="303">
                  <c:v>2.2976130000000052E-3</c:v>
                </c:pt>
                <c:pt idx="304">
                  <c:v>2.366702E-3</c:v>
                </c:pt>
                <c:pt idx="305">
                  <c:v>2.366702E-3</c:v>
                </c:pt>
                <c:pt idx="306">
                  <c:v>2.366702E-3</c:v>
                </c:pt>
                <c:pt idx="307">
                  <c:v>2.1735020000000012E-3</c:v>
                </c:pt>
                <c:pt idx="308">
                  <c:v>2.0769019999999998E-3</c:v>
                </c:pt>
                <c:pt idx="309">
                  <c:v>2.366702E-3</c:v>
                </c:pt>
                <c:pt idx="310">
                  <c:v>2.366702E-3</c:v>
                </c:pt>
                <c:pt idx="311">
                  <c:v>2.366702E-3</c:v>
                </c:pt>
                <c:pt idx="312">
                  <c:v>2.366702E-3</c:v>
                </c:pt>
                <c:pt idx="313">
                  <c:v>2.366702E-3</c:v>
                </c:pt>
                <c:pt idx="314">
                  <c:v>2.1735020000000012E-3</c:v>
                </c:pt>
                <c:pt idx="315">
                  <c:v>2.0769019999999998E-3</c:v>
                </c:pt>
                <c:pt idx="316">
                  <c:v>2.366702E-3</c:v>
                </c:pt>
                <c:pt idx="317">
                  <c:v>2.366702E-3</c:v>
                </c:pt>
                <c:pt idx="318">
                  <c:v>2.366702E-3</c:v>
                </c:pt>
                <c:pt idx="319">
                  <c:v>2.366702E-3</c:v>
                </c:pt>
                <c:pt idx="320">
                  <c:v>2.366702E-3</c:v>
                </c:pt>
                <c:pt idx="321">
                  <c:v>2.1735020000000012E-3</c:v>
                </c:pt>
                <c:pt idx="322">
                  <c:v>2.0769019999999998E-3</c:v>
                </c:pt>
                <c:pt idx="323">
                  <c:v>2.366702E-3</c:v>
                </c:pt>
                <c:pt idx="324">
                  <c:v>2.366702E-3</c:v>
                </c:pt>
                <c:pt idx="325">
                  <c:v>2.366702E-3</c:v>
                </c:pt>
                <c:pt idx="326">
                  <c:v>2.366702E-3</c:v>
                </c:pt>
                <c:pt idx="327">
                  <c:v>2.366702E-3</c:v>
                </c:pt>
                <c:pt idx="328">
                  <c:v>2.1735020000000012E-3</c:v>
                </c:pt>
                <c:pt idx="329">
                  <c:v>2.0769019999999998E-3</c:v>
                </c:pt>
                <c:pt idx="330">
                  <c:v>2.366702E-3</c:v>
                </c:pt>
                <c:pt idx="331">
                  <c:v>2.366702E-3</c:v>
                </c:pt>
                <c:pt idx="332">
                  <c:v>2.366702E-3</c:v>
                </c:pt>
                <c:pt idx="333">
                  <c:v>2.366702E-3</c:v>
                </c:pt>
                <c:pt idx="334">
                  <c:v>3.5392779999999999E-3</c:v>
                </c:pt>
                <c:pt idx="335">
                  <c:v>3.2503570000000162E-3</c:v>
                </c:pt>
                <c:pt idx="336">
                  <c:v>3.1058970000000124E-3</c:v>
                </c:pt>
                <c:pt idx="337">
                  <c:v>3.5392779999999999E-3</c:v>
                </c:pt>
                <c:pt idx="338">
                  <c:v>3.5392779999999999E-3</c:v>
                </c:pt>
                <c:pt idx="339">
                  <c:v>3.5392779999999999E-3</c:v>
                </c:pt>
                <c:pt idx="340">
                  <c:v>3.5392779999999999E-3</c:v>
                </c:pt>
                <c:pt idx="341">
                  <c:v>3.5392779999999999E-3</c:v>
                </c:pt>
                <c:pt idx="342">
                  <c:v>3.2503570000000162E-3</c:v>
                </c:pt>
                <c:pt idx="343">
                  <c:v>3.1058970000000124E-3</c:v>
                </c:pt>
                <c:pt idx="344">
                  <c:v>3.5392779999999999E-3</c:v>
                </c:pt>
                <c:pt idx="345">
                  <c:v>3.5392779999999999E-3</c:v>
                </c:pt>
                <c:pt idx="346">
                  <c:v>3.5392779999999999E-3</c:v>
                </c:pt>
                <c:pt idx="347">
                  <c:v>3.5392779999999999E-3</c:v>
                </c:pt>
                <c:pt idx="348">
                  <c:v>3.5392779999999999E-3</c:v>
                </c:pt>
                <c:pt idx="349">
                  <c:v>3.2503570000000162E-3</c:v>
                </c:pt>
                <c:pt idx="350">
                  <c:v>3.1058970000000124E-3</c:v>
                </c:pt>
                <c:pt idx="351">
                  <c:v>3.5392779999999999E-3</c:v>
                </c:pt>
                <c:pt idx="352">
                  <c:v>3.5392779999999999E-3</c:v>
                </c:pt>
                <c:pt idx="353">
                  <c:v>3.5392779999999999E-3</c:v>
                </c:pt>
                <c:pt idx="354">
                  <c:v>3.5392779999999999E-3</c:v>
                </c:pt>
                <c:pt idx="355">
                  <c:v>3.5392779999999999E-3</c:v>
                </c:pt>
                <c:pt idx="356">
                  <c:v>3.2503570000000162E-3</c:v>
                </c:pt>
                <c:pt idx="357">
                  <c:v>3.1058970000000124E-3</c:v>
                </c:pt>
                <c:pt idx="358">
                  <c:v>3.5392779999999999E-3</c:v>
                </c:pt>
                <c:pt idx="359">
                  <c:v>3.5392779999999999E-3</c:v>
                </c:pt>
                <c:pt idx="360">
                  <c:v>3.5392779999999999E-3</c:v>
                </c:pt>
                <c:pt idx="361">
                  <c:v>3.5392779999999999E-3</c:v>
                </c:pt>
                <c:pt idx="362">
                  <c:v>3.5392779999999999E-3</c:v>
                </c:pt>
                <c:pt idx="363">
                  <c:v>3.2503570000000162E-3</c:v>
                </c:pt>
                <c:pt idx="364">
                  <c:v>3.1058970000000124E-3</c:v>
                </c:pt>
              </c:numCache>
            </c:numRef>
          </c:val>
        </c:ser>
        <c:ser>
          <c:idx val="3"/>
          <c:order val="5"/>
          <c:tx>
            <c:strRef>
              <c:f>'EPA Profiles by SCC - Small EGU'!$N$2</c:f>
              <c:strCache>
                <c:ptCount val="1"/>
                <c:pt idx="0">
                  <c:v>Oil 4 -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EGU'!$N$3:$N$367</c:f>
              <c:numCache>
                <c:formatCode>#,##0.000000</c:formatCode>
                <c:ptCount val="365"/>
                <c:pt idx="0">
                  <c:v>6.5065100000000014E-4</c:v>
                </c:pt>
                <c:pt idx="1">
                  <c:v>3.253250000000018E-4</c:v>
                </c:pt>
                <c:pt idx="2">
                  <c:v>3.253250000000018E-4</c:v>
                </c:pt>
                <c:pt idx="3">
                  <c:v>3.253250000000018E-4</c:v>
                </c:pt>
                <c:pt idx="4">
                  <c:v>3.253250000000018E-4</c:v>
                </c:pt>
                <c:pt idx="5">
                  <c:v>3.253250000000018E-4</c:v>
                </c:pt>
                <c:pt idx="6">
                  <c:v>6.5065100000000014E-4</c:v>
                </c:pt>
                <c:pt idx="7">
                  <c:v>6.5065100000000014E-4</c:v>
                </c:pt>
                <c:pt idx="8">
                  <c:v>3.253250000000018E-4</c:v>
                </c:pt>
                <c:pt idx="9">
                  <c:v>3.253250000000018E-4</c:v>
                </c:pt>
                <c:pt idx="10">
                  <c:v>3.253250000000018E-4</c:v>
                </c:pt>
                <c:pt idx="11">
                  <c:v>3.253250000000018E-4</c:v>
                </c:pt>
                <c:pt idx="12">
                  <c:v>3.253250000000018E-4</c:v>
                </c:pt>
                <c:pt idx="13">
                  <c:v>6.5065100000000014E-4</c:v>
                </c:pt>
                <c:pt idx="14">
                  <c:v>6.5065100000000014E-4</c:v>
                </c:pt>
                <c:pt idx="15">
                  <c:v>3.253250000000018E-4</c:v>
                </c:pt>
                <c:pt idx="16">
                  <c:v>3.253250000000018E-4</c:v>
                </c:pt>
                <c:pt idx="17">
                  <c:v>3.253250000000018E-4</c:v>
                </c:pt>
                <c:pt idx="18">
                  <c:v>3.253250000000018E-4</c:v>
                </c:pt>
                <c:pt idx="19">
                  <c:v>3.253250000000018E-4</c:v>
                </c:pt>
                <c:pt idx="20">
                  <c:v>6.5065100000000014E-4</c:v>
                </c:pt>
                <c:pt idx="21">
                  <c:v>6.5065100000000014E-4</c:v>
                </c:pt>
                <c:pt idx="22">
                  <c:v>3.253250000000018E-4</c:v>
                </c:pt>
                <c:pt idx="23">
                  <c:v>3.253250000000018E-4</c:v>
                </c:pt>
                <c:pt idx="24">
                  <c:v>3.253250000000018E-4</c:v>
                </c:pt>
                <c:pt idx="25">
                  <c:v>3.253250000000018E-4</c:v>
                </c:pt>
                <c:pt idx="26">
                  <c:v>3.253250000000018E-4</c:v>
                </c:pt>
                <c:pt idx="27">
                  <c:v>6.5065100000000014E-4</c:v>
                </c:pt>
                <c:pt idx="28">
                  <c:v>6.5065100000000014E-4</c:v>
                </c:pt>
                <c:pt idx="29">
                  <c:v>3.253250000000018E-4</c:v>
                </c:pt>
                <c:pt idx="30">
                  <c:v>3.253250000000018E-4</c:v>
                </c:pt>
                <c:pt idx="31">
                  <c:v>3.6147300000000245E-4</c:v>
                </c:pt>
                <c:pt idx="32">
                  <c:v>3.6147300000000245E-4</c:v>
                </c:pt>
                <c:pt idx="33">
                  <c:v>3.6147300000000245E-4</c:v>
                </c:pt>
                <c:pt idx="34">
                  <c:v>7.2294500000000326E-4</c:v>
                </c:pt>
                <c:pt idx="35">
                  <c:v>7.2294500000000326E-4</c:v>
                </c:pt>
                <c:pt idx="36">
                  <c:v>3.6147300000000245E-4</c:v>
                </c:pt>
                <c:pt idx="37">
                  <c:v>3.6147300000000245E-4</c:v>
                </c:pt>
                <c:pt idx="38">
                  <c:v>3.6147300000000245E-4</c:v>
                </c:pt>
                <c:pt idx="39">
                  <c:v>3.6147300000000245E-4</c:v>
                </c:pt>
                <c:pt idx="40">
                  <c:v>3.6147300000000245E-4</c:v>
                </c:pt>
                <c:pt idx="41">
                  <c:v>7.2294500000000326E-4</c:v>
                </c:pt>
                <c:pt idx="42">
                  <c:v>7.2294500000000326E-4</c:v>
                </c:pt>
                <c:pt idx="43">
                  <c:v>3.6147300000000245E-4</c:v>
                </c:pt>
                <c:pt idx="44">
                  <c:v>3.6147300000000245E-4</c:v>
                </c:pt>
                <c:pt idx="45">
                  <c:v>3.6147300000000245E-4</c:v>
                </c:pt>
                <c:pt idx="46">
                  <c:v>3.6147300000000245E-4</c:v>
                </c:pt>
                <c:pt idx="47">
                  <c:v>3.6147300000000245E-4</c:v>
                </c:pt>
                <c:pt idx="48">
                  <c:v>7.2294500000000326E-4</c:v>
                </c:pt>
                <c:pt idx="49">
                  <c:v>7.2294500000000326E-4</c:v>
                </c:pt>
                <c:pt idx="50">
                  <c:v>3.6147300000000245E-4</c:v>
                </c:pt>
                <c:pt idx="51">
                  <c:v>3.6147300000000245E-4</c:v>
                </c:pt>
                <c:pt idx="52">
                  <c:v>3.6147300000000245E-4</c:v>
                </c:pt>
                <c:pt idx="53">
                  <c:v>3.6147300000000245E-4</c:v>
                </c:pt>
                <c:pt idx="54">
                  <c:v>3.6147300000000245E-4</c:v>
                </c:pt>
                <c:pt idx="55">
                  <c:v>7.2294500000000326E-4</c:v>
                </c:pt>
                <c:pt idx="56">
                  <c:v>7.2294500000000326E-4</c:v>
                </c:pt>
                <c:pt idx="57">
                  <c:v>3.6147300000000245E-4</c:v>
                </c:pt>
                <c:pt idx="58">
                  <c:v>3.6147300000000245E-4</c:v>
                </c:pt>
                <c:pt idx="59">
                  <c:v>2.3356689999999977E-3</c:v>
                </c:pt>
                <c:pt idx="60">
                  <c:v>2.3356689999999977E-3</c:v>
                </c:pt>
                <c:pt idx="61">
                  <c:v>2.3356689999999977E-3</c:v>
                </c:pt>
                <c:pt idx="62">
                  <c:v>4.671338000000024E-3</c:v>
                </c:pt>
                <c:pt idx="63">
                  <c:v>4.671338000000024E-3</c:v>
                </c:pt>
                <c:pt idx="64">
                  <c:v>2.3356689999999977E-3</c:v>
                </c:pt>
                <c:pt idx="65">
                  <c:v>2.3356689999999977E-3</c:v>
                </c:pt>
                <c:pt idx="66">
                  <c:v>2.3356689999999977E-3</c:v>
                </c:pt>
                <c:pt idx="67">
                  <c:v>2.3356689999999977E-3</c:v>
                </c:pt>
                <c:pt idx="68">
                  <c:v>2.3356689999999977E-3</c:v>
                </c:pt>
                <c:pt idx="69">
                  <c:v>4.671338000000024E-3</c:v>
                </c:pt>
                <c:pt idx="70">
                  <c:v>4.671338000000024E-3</c:v>
                </c:pt>
                <c:pt idx="71">
                  <c:v>2.3356689999999977E-3</c:v>
                </c:pt>
                <c:pt idx="72">
                  <c:v>2.3356689999999977E-3</c:v>
                </c:pt>
                <c:pt idx="73">
                  <c:v>2.3356689999999977E-3</c:v>
                </c:pt>
                <c:pt idx="74">
                  <c:v>2.3356689999999977E-3</c:v>
                </c:pt>
                <c:pt idx="75">
                  <c:v>2.3356689999999977E-3</c:v>
                </c:pt>
                <c:pt idx="76">
                  <c:v>4.671338000000024E-3</c:v>
                </c:pt>
                <c:pt idx="77">
                  <c:v>4.671338000000024E-3</c:v>
                </c:pt>
                <c:pt idx="78">
                  <c:v>2.3356689999999977E-3</c:v>
                </c:pt>
                <c:pt idx="79">
                  <c:v>2.3356689999999977E-3</c:v>
                </c:pt>
                <c:pt idx="80">
                  <c:v>2.3356689999999977E-3</c:v>
                </c:pt>
                <c:pt idx="81">
                  <c:v>2.3356689999999977E-3</c:v>
                </c:pt>
                <c:pt idx="82">
                  <c:v>2.3356689999999977E-3</c:v>
                </c:pt>
                <c:pt idx="83">
                  <c:v>4.671338000000024E-3</c:v>
                </c:pt>
                <c:pt idx="84">
                  <c:v>4.671338000000024E-3</c:v>
                </c:pt>
                <c:pt idx="85">
                  <c:v>2.3356689999999977E-3</c:v>
                </c:pt>
                <c:pt idx="86">
                  <c:v>2.3356689999999977E-3</c:v>
                </c:pt>
                <c:pt idx="87">
                  <c:v>2.3356689999999977E-3</c:v>
                </c:pt>
                <c:pt idx="88">
                  <c:v>2.3356689999999977E-3</c:v>
                </c:pt>
                <c:pt idx="89">
                  <c:v>2.3356689999999977E-3</c:v>
                </c:pt>
                <c:pt idx="90">
                  <c:v>4.5545549999999784E-3</c:v>
                </c:pt>
                <c:pt idx="91">
                  <c:v>4.5545549999999784E-3</c:v>
                </c:pt>
                <c:pt idx="92">
                  <c:v>2.2772770000000129E-3</c:v>
                </c:pt>
                <c:pt idx="93">
                  <c:v>2.2772770000000129E-3</c:v>
                </c:pt>
                <c:pt idx="94">
                  <c:v>2.2772770000000129E-3</c:v>
                </c:pt>
                <c:pt idx="95">
                  <c:v>2.2772770000000129E-3</c:v>
                </c:pt>
                <c:pt idx="96">
                  <c:v>2.2772770000000129E-3</c:v>
                </c:pt>
                <c:pt idx="97">
                  <c:v>4.5545549999999784E-3</c:v>
                </c:pt>
                <c:pt idx="98">
                  <c:v>4.5545549999999784E-3</c:v>
                </c:pt>
                <c:pt idx="99">
                  <c:v>2.2772770000000129E-3</c:v>
                </c:pt>
                <c:pt idx="100">
                  <c:v>2.2772770000000129E-3</c:v>
                </c:pt>
                <c:pt idx="101">
                  <c:v>2.2772770000000129E-3</c:v>
                </c:pt>
                <c:pt idx="102">
                  <c:v>2.2772770000000129E-3</c:v>
                </c:pt>
                <c:pt idx="103">
                  <c:v>2.2772770000000129E-3</c:v>
                </c:pt>
                <c:pt idx="104">
                  <c:v>4.5545549999999784E-3</c:v>
                </c:pt>
                <c:pt idx="105">
                  <c:v>4.5545549999999784E-3</c:v>
                </c:pt>
                <c:pt idx="106">
                  <c:v>2.2772770000000129E-3</c:v>
                </c:pt>
                <c:pt idx="107">
                  <c:v>2.2772770000000129E-3</c:v>
                </c:pt>
                <c:pt idx="108">
                  <c:v>2.2772770000000129E-3</c:v>
                </c:pt>
                <c:pt idx="109">
                  <c:v>2.2772770000000129E-3</c:v>
                </c:pt>
                <c:pt idx="110">
                  <c:v>2.2772770000000129E-3</c:v>
                </c:pt>
                <c:pt idx="111">
                  <c:v>4.5545549999999784E-3</c:v>
                </c:pt>
                <c:pt idx="112">
                  <c:v>4.5545549999999784E-3</c:v>
                </c:pt>
                <c:pt idx="113">
                  <c:v>2.2772770000000129E-3</c:v>
                </c:pt>
                <c:pt idx="114">
                  <c:v>2.2772770000000129E-3</c:v>
                </c:pt>
                <c:pt idx="115">
                  <c:v>2.2772770000000129E-3</c:v>
                </c:pt>
                <c:pt idx="116">
                  <c:v>2.2772770000000129E-3</c:v>
                </c:pt>
                <c:pt idx="117">
                  <c:v>2.2772770000000129E-3</c:v>
                </c:pt>
                <c:pt idx="118">
                  <c:v>4.5545549999999784E-3</c:v>
                </c:pt>
                <c:pt idx="119">
                  <c:v>4.5545549999999784E-3</c:v>
                </c:pt>
                <c:pt idx="120">
                  <c:v>2.3356689999999977E-3</c:v>
                </c:pt>
                <c:pt idx="121">
                  <c:v>2.3356689999999977E-3</c:v>
                </c:pt>
                <c:pt idx="122">
                  <c:v>2.3356689999999977E-3</c:v>
                </c:pt>
                <c:pt idx="123">
                  <c:v>2.3356689999999977E-3</c:v>
                </c:pt>
                <c:pt idx="124">
                  <c:v>2.3356689999999977E-3</c:v>
                </c:pt>
                <c:pt idx="125">
                  <c:v>4.671338000000024E-3</c:v>
                </c:pt>
                <c:pt idx="126">
                  <c:v>4.671338000000024E-3</c:v>
                </c:pt>
                <c:pt idx="127">
                  <c:v>2.3356689999999977E-3</c:v>
                </c:pt>
                <c:pt idx="128">
                  <c:v>2.3356689999999977E-3</c:v>
                </c:pt>
                <c:pt idx="129">
                  <c:v>2.3356689999999977E-3</c:v>
                </c:pt>
                <c:pt idx="130">
                  <c:v>2.3356689999999977E-3</c:v>
                </c:pt>
                <c:pt idx="131">
                  <c:v>2.3356689999999977E-3</c:v>
                </c:pt>
                <c:pt idx="132">
                  <c:v>4.671338000000024E-3</c:v>
                </c:pt>
                <c:pt idx="133">
                  <c:v>4.671338000000024E-3</c:v>
                </c:pt>
                <c:pt idx="134">
                  <c:v>2.3356689999999977E-3</c:v>
                </c:pt>
                <c:pt idx="135">
                  <c:v>2.3356689999999977E-3</c:v>
                </c:pt>
                <c:pt idx="136">
                  <c:v>2.3356689999999977E-3</c:v>
                </c:pt>
                <c:pt idx="137">
                  <c:v>2.3356689999999977E-3</c:v>
                </c:pt>
                <c:pt idx="138">
                  <c:v>2.3356689999999977E-3</c:v>
                </c:pt>
                <c:pt idx="139">
                  <c:v>4.671338000000024E-3</c:v>
                </c:pt>
                <c:pt idx="140">
                  <c:v>4.671338000000024E-3</c:v>
                </c:pt>
                <c:pt idx="141">
                  <c:v>2.3356689999999977E-3</c:v>
                </c:pt>
                <c:pt idx="142">
                  <c:v>2.3356689999999977E-3</c:v>
                </c:pt>
                <c:pt idx="143">
                  <c:v>2.3356689999999977E-3</c:v>
                </c:pt>
                <c:pt idx="144">
                  <c:v>2.3356689999999977E-3</c:v>
                </c:pt>
                <c:pt idx="145">
                  <c:v>2.3356689999999977E-3</c:v>
                </c:pt>
                <c:pt idx="146">
                  <c:v>4.671338000000024E-3</c:v>
                </c:pt>
                <c:pt idx="147">
                  <c:v>4.671338000000024E-3</c:v>
                </c:pt>
                <c:pt idx="148">
                  <c:v>2.3356689999999977E-3</c:v>
                </c:pt>
                <c:pt idx="149">
                  <c:v>2.3356689999999977E-3</c:v>
                </c:pt>
                <c:pt idx="150">
                  <c:v>2.3356689999999977E-3</c:v>
                </c:pt>
                <c:pt idx="151">
                  <c:v>3.6088720000000012E-3</c:v>
                </c:pt>
                <c:pt idx="152">
                  <c:v>3.6088720000000012E-3</c:v>
                </c:pt>
                <c:pt idx="153">
                  <c:v>7.2177440000000034E-3</c:v>
                </c:pt>
                <c:pt idx="154">
                  <c:v>7.2177440000000034E-3</c:v>
                </c:pt>
                <c:pt idx="155">
                  <c:v>3.6088720000000012E-3</c:v>
                </c:pt>
                <c:pt idx="156">
                  <c:v>3.6088720000000012E-3</c:v>
                </c:pt>
                <c:pt idx="157">
                  <c:v>3.6088720000000012E-3</c:v>
                </c:pt>
                <c:pt idx="158">
                  <c:v>3.6088720000000012E-3</c:v>
                </c:pt>
                <c:pt idx="159">
                  <c:v>3.6088720000000012E-3</c:v>
                </c:pt>
                <c:pt idx="160">
                  <c:v>7.2177440000000034E-3</c:v>
                </c:pt>
                <c:pt idx="161">
                  <c:v>7.2177440000000034E-3</c:v>
                </c:pt>
                <c:pt idx="162">
                  <c:v>3.6088720000000012E-3</c:v>
                </c:pt>
                <c:pt idx="163">
                  <c:v>3.6088720000000012E-3</c:v>
                </c:pt>
                <c:pt idx="164">
                  <c:v>3.6088720000000012E-3</c:v>
                </c:pt>
                <c:pt idx="165">
                  <c:v>3.6088720000000012E-3</c:v>
                </c:pt>
                <c:pt idx="166">
                  <c:v>3.6088720000000012E-3</c:v>
                </c:pt>
                <c:pt idx="167">
                  <c:v>7.2177440000000034E-3</c:v>
                </c:pt>
                <c:pt idx="168">
                  <c:v>7.2177440000000034E-3</c:v>
                </c:pt>
                <c:pt idx="169">
                  <c:v>3.6088720000000012E-3</c:v>
                </c:pt>
                <c:pt idx="170">
                  <c:v>3.6088720000000012E-3</c:v>
                </c:pt>
                <c:pt idx="171">
                  <c:v>3.6088720000000012E-3</c:v>
                </c:pt>
                <c:pt idx="172">
                  <c:v>3.6088720000000012E-3</c:v>
                </c:pt>
                <c:pt idx="173">
                  <c:v>3.6088720000000012E-3</c:v>
                </c:pt>
                <c:pt idx="174">
                  <c:v>7.2177440000000034E-3</c:v>
                </c:pt>
                <c:pt idx="175">
                  <c:v>7.2177440000000034E-3</c:v>
                </c:pt>
                <c:pt idx="176">
                  <c:v>3.6088720000000012E-3</c:v>
                </c:pt>
                <c:pt idx="177">
                  <c:v>3.6088720000000012E-3</c:v>
                </c:pt>
                <c:pt idx="178">
                  <c:v>3.6088720000000012E-3</c:v>
                </c:pt>
                <c:pt idx="179">
                  <c:v>3.6088720000000012E-3</c:v>
                </c:pt>
                <c:pt idx="180">
                  <c:v>3.6088720000000012E-3</c:v>
                </c:pt>
                <c:pt idx="181">
                  <c:v>6.6896160000000241E-3</c:v>
                </c:pt>
                <c:pt idx="182">
                  <c:v>6.6896160000000241E-3</c:v>
                </c:pt>
                <c:pt idx="183">
                  <c:v>3.3448080000000012E-3</c:v>
                </c:pt>
                <c:pt idx="184">
                  <c:v>3.3448080000000012E-3</c:v>
                </c:pt>
                <c:pt idx="185">
                  <c:v>3.3448080000000012E-3</c:v>
                </c:pt>
                <c:pt idx="186">
                  <c:v>3.3448080000000012E-3</c:v>
                </c:pt>
                <c:pt idx="187">
                  <c:v>3.3448080000000012E-3</c:v>
                </c:pt>
                <c:pt idx="188">
                  <c:v>6.6896160000000241E-3</c:v>
                </c:pt>
                <c:pt idx="189">
                  <c:v>6.6896160000000241E-3</c:v>
                </c:pt>
                <c:pt idx="190">
                  <c:v>3.3448080000000012E-3</c:v>
                </c:pt>
                <c:pt idx="191">
                  <c:v>3.3448080000000012E-3</c:v>
                </c:pt>
                <c:pt idx="192">
                  <c:v>3.3448080000000012E-3</c:v>
                </c:pt>
                <c:pt idx="193">
                  <c:v>3.3448080000000012E-3</c:v>
                </c:pt>
                <c:pt idx="194">
                  <c:v>3.3448080000000012E-3</c:v>
                </c:pt>
                <c:pt idx="195">
                  <c:v>6.6896160000000241E-3</c:v>
                </c:pt>
                <c:pt idx="196">
                  <c:v>6.6896160000000241E-3</c:v>
                </c:pt>
                <c:pt idx="197">
                  <c:v>3.3448080000000012E-3</c:v>
                </c:pt>
                <c:pt idx="198">
                  <c:v>3.3448080000000012E-3</c:v>
                </c:pt>
                <c:pt idx="199">
                  <c:v>3.3448080000000012E-3</c:v>
                </c:pt>
                <c:pt idx="200">
                  <c:v>3.3448080000000012E-3</c:v>
                </c:pt>
                <c:pt idx="201">
                  <c:v>3.3448080000000012E-3</c:v>
                </c:pt>
                <c:pt idx="202">
                  <c:v>6.6896160000000241E-3</c:v>
                </c:pt>
                <c:pt idx="203">
                  <c:v>6.6896160000000241E-3</c:v>
                </c:pt>
                <c:pt idx="204">
                  <c:v>3.3448080000000012E-3</c:v>
                </c:pt>
                <c:pt idx="205">
                  <c:v>3.3448080000000012E-3</c:v>
                </c:pt>
                <c:pt idx="206">
                  <c:v>3.3448080000000012E-3</c:v>
                </c:pt>
                <c:pt idx="207">
                  <c:v>3.3448080000000012E-3</c:v>
                </c:pt>
                <c:pt idx="208">
                  <c:v>3.3448080000000012E-3</c:v>
                </c:pt>
                <c:pt idx="209">
                  <c:v>6.6896160000000241E-3</c:v>
                </c:pt>
                <c:pt idx="210">
                  <c:v>6.6896160000000241E-3</c:v>
                </c:pt>
                <c:pt idx="211">
                  <c:v>3.3448080000000012E-3</c:v>
                </c:pt>
                <c:pt idx="212">
                  <c:v>3.5163370000000156E-3</c:v>
                </c:pt>
                <c:pt idx="213">
                  <c:v>3.5163370000000156E-3</c:v>
                </c:pt>
                <c:pt idx="214">
                  <c:v>3.5163370000000156E-3</c:v>
                </c:pt>
                <c:pt idx="215">
                  <c:v>3.5163370000000156E-3</c:v>
                </c:pt>
                <c:pt idx="216">
                  <c:v>7.0326740000000304E-3</c:v>
                </c:pt>
                <c:pt idx="217">
                  <c:v>7.0326740000000304E-3</c:v>
                </c:pt>
                <c:pt idx="218">
                  <c:v>3.5163370000000156E-3</c:v>
                </c:pt>
                <c:pt idx="219">
                  <c:v>3.5163370000000156E-3</c:v>
                </c:pt>
                <c:pt idx="220">
                  <c:v>3.5163370000000156E-3</c:v>
                </c:pt>
                <c:pt idx="221">
                  <c:v>3.5163370000000156E-3</c:v>
                </c:pt>
                <c:pt idx="222">
                  <c:v>3.5163370000000156E-3</c:v>
                </c:pt>
                <c:pt idx="223">
                  <c:v>7.0326740000000304E-3</c:v>
                </c:pt>
                <c:pt idx="224">
                  <c:v>7.0326740000000304E-3</c:v>
                </c:pt>
                <c:pt idx="225">
                  <c:v>3.5163370000000156E-3</c:v>
                </c:pt>
                <c:pt idx="226">
                  <c:v>3.5163370000000156E-3</c:v>
                </c:pt>
                <c:pt idx="227">
                  <c:v>3.5163370000000156E-3</c:v>
                </c:pt>
                <c:pt idx="228">
                  <c:v>3.5163370000000156E-3</c:v>
                </c:pt>
                <c:pt idx="229">
                  <c:v>3.5163370000000156E-3</c:v>
                </c:pt>
                <c:pt idx="230">
                  <c:v>7.0326740000000304E-3</c:v>
                </c:pt>
                <c:pt idx="231">
                  <c:v>7.0326740000000304E-3</c:v>
                </c:pt>
                <c:pt idx="232">
                  <c:v>3.5163370000000156E-3</c:v>
                </c:pt>
                <c:pt idx="233">
                  <c:v>3.5163370000000156E-3</c:v>
                </c:pt>
                <c:pt idx="234">
                  <c:v>3.5163370000000156E-3</c:v>
                </c:pt>
                <c:pt idx="235">
                  <c:v>3.5163370000000156E-3</c:v>
                </c:pt>
                <c:pt idx="236">
                  <c:v>3.5163370000000156E-3</c:v>
                </c:pt>
                <c:pt idx="237">
                  <c:v>7.0326740000000304E-3</c:v>
                </c:pt>
                <c:pt idx="238">
                  <c:v>7.0326740000000304E-3</c:v>
                </c:pt>
                <c:pt idx="239">
                  <c:v>3.5163370000000156E-3</c:v>
                </c:pt>
                <c:pt idx="240">
                  <c:v>3.5163370000000156E-3</c:v>
                </c:pt>
                <c:pt idx="241">
                  <c:v>3.5163370000000156E-3</c:v>
                </c:pt>
                <c:pt idx="242">
                  <c:v>3.5163370000000156E-3</c:v>
                </c:pt>
                <c:pt idx="243">
                  <c:v>2.3613359999999999E-3</c:v>
                </c:pt>
                <c:pt idx="244">
                  <c:v>4.7226710000000133E-3</c:v>
                </c:pt>
                <c:pt idx="245">
                  <c:v>4.7226710000000133E-3</c:v>
                </c:pt>
                <c:pt idx="246">
                  <c:v>2.3613359999999999E-3</c:v>
                </c:pt>
                <c:pt idx="247">
                  <c:v>2.3613359999999999E-3</c:v>
                </c:pt>
                <c:pt idx="248">
                  <c:v>2.3613359999999999E-3</c:v>
                </c:pt>
                <c:pt idx="249">
                  <c:v>2.3613359999999999E-3</c:v>
                </c:pt>
                <c:pt idx="250">
                  <c:v>2.3613359999999999E-3</c:v>
                </c:pt>
                <c:pt idx="251">
                  <c:v>4.7226710000000133E-3</c:v>
                </c:pt>
                <c:pt idx="252">
                  <c:v>4.7226710000000133E-3</c:v>
                </c:pt>
                <c:pt idx="253">
                  <c:v>2.3613359999999999E-3</c:v>
                </c:pt>
                <c:pt idx="254">
                  <c:v>2.3613359999999999E-3</c:v>
                </c:pt>
                <c:pt idx="255">
                  <c:v>2.3613359999999999E-3</c:v>
                </c:pt>
                <c:pt idx="256">
                  <c:v>2.3613359999999999E-3</c:v>
                </c:pt>
                <c:pt idx="257">
                  <c:v>2.3613359999999999E-3</c:v>
                </c:pt>
                <c:pt idx="258">
                  <c:v>4.7226710000000133E-3</c:v>
                </c:pt>
                <c:pt idx="259">
                  <c:v>4.7226710000000133E-3</c:v>
                </c:pt>
                <c:pt idx="260">
                  <c:v>2.3613359999999999E-3</c:v>
                </c:pt>
                <c:pt idx="261">
                  <c:v>2.3613359999999999E-3</c:v>
                </c:pt>
                <c:pt idx="262">
                  <c:v>2.3613359999999999E-3</c:v>
                </c:pt>
                <c:pt idx="263">
                  <c:v>2.3613359999999999E-3</c:v>
                </c:pt>
                <c:pt idx="264">
                  <c:v>2.3613359999999999E-3</c:v>
                </c:pt>
                <c:pt idx="265">
                  <c:v>4.7226710000000133E-3</c:v>
                </c:pt>
                <c:pt idx="266">
                  <c:v>4.7226710000000133E-3</c:v>
                </c:pt>
                <c:pt idx="267">
                  <c:v>2.3613359999999999E-3</c:v>
                </c:pt>
                <c:pt idx="268">
                  <c:v>2.3613359999999999E-3</c:v>
                </c:pt>
                <c:pt idx="269">
                  <c:v>2.3613359999999999E-3</c:v>
                </c:pt>
                <c:pt idx="270">
                  <c:v>2.3613359999999999E-3</c:v>
                </c:pt>
                <c:pt idx="271">
                  <c:v>2.3613359999999999E-3</c:v>
                </c:pt>
                <c:pt idx="272">
                  <c:v>4.7226710000000133E-3</c:v>
                </c:pt>
                <c:pt idx="273">
                  <c:v>4.6046050000000003E-3</c:v>
                </c:pt>
                <c:pt idx="274">
                  <c:v>2.302302E-3</c:v>
                </c:pt>
                <c:pt idx="275">
                  <c:v>2.302302E-3</c:v>
                </c:pt>
                <c:pt idx="276">
                  <c:v>2.302302E-3</c:v>
                </c:pt>
                <c:pt idx="277">
                  <c:v>2.302302E-3</c:v>
                </c:pt>
                <c:pt idx="278">
                  <c:v>2.302302E-3</c:v>
                </c:pt>
                <c:pt idx="279">
                  <c:v>4.6046050000000003E-3</c:v>
                </c:pt>
                <c:pt idx="280">
                  <c:v>4.6046050000000003E-3</c:v>
                </c:pt>
                <c:pt idx="281">
                  <c:v>2.302302E-3</c:v>
                </c:pt>
                <c:pt idx="282">
                  <c:v>2.302302E-3</c:v>
                </c:pt>
                <c:pt idx="283">
                  <c:v>2.302302E-3</c:v>
                </c:pt>
                <c:pt idx="284">
                  <c:v>2.302302E-3</c:v>
                </c:pt>
                <c:pt idx="285">
                  <c:v>2.302302E-3</c:v>
                </c:pt>
                <c:pt idx="286">
                  <c:v>4.6046050000000003E-3</c:v>
                </c:pt>
                <c:pt idx="287">
                  <c:v>4.6046050000000003E-3</c:v>
                </c:pt>
                <c:pt idx="288">
                  <c:v>2.302302E-3</c:v>
                </c:pt>
                <c:pt idx="289">
                  <c:v>2.302302E-3</c:v>
                </c:pt>
                <c:pt idx="290">
                  <c:v>2.302302E-3</c:v>
                </c:pt>
                <c:pt idx="291">
                  <c:v>2.302302E-3</c:v>
                </c:pt>
                <c:pt idx="292">
                  <c:v>2.302302E-3</c:v>
                </c:pt>
                <c:pt idx="293">
                  <c:v>4.6046050000000003E-3</c:v>
                </c:pt>
                <c:pt idx="294">
                  <c:v>4.6046050000000003E-3</c:v>
                </c:pt>
                <c:pt idx="295">
                  <c:v>2.302302E-3</c:v>
                </c:pt>
                <c:pt idx="296">
                  <c:v>2.302302E-3</c:v>
                </c:pt>
                <c:pt idx="297">
                  <c:v>2.302302E-3</c:v>
                </c:pt>
                <c:pt idx="298">
                  <c:v>2.302302E-3</c:v>
                </c:pt>
                <c:pt idx="299">
                  <c:v>2.302302E-3</c:v>
                </c:pt>
                <c:pt idx="300">
                  <c:v>4.6046050000000003E-3</c:v>
                </c:pt>
                <c:pt idx="301">
                  <c:v>4.6046050000000003E-3</c:v>
                </c:pt>
                <c:pt idx="302">
                  <c:v>2.302302E-3</c:v>
                </c:pt>
                <c:pt idx="303">
                  <c:v>2.302302E-3</c:v>
                </c:pt>
                <c:pt idx="304">
                  <c:v>2.4234759999999999E-3</c:v>
                </c:pt>
                <c:pt idx="305">
                  <c:v>2.4234759999999999E-3</c:v>
                </c:pt>
                <c:pt idx="306">
                  <c:v>2.4234759999999999E-3</c:v>
                </c:pt>
                <c:pt idx="307">
                  <c:v>4.8469519999999999E-3</c:v>
                </c:pt>
                <c:pt idx="308">
                  <c:v>4.8469519999999999E-3</c:v>
                </c:pt>
                <c:pt idx="309">
                  <c:v>2.4234759999999999E-3</c:v>
                </c:pt>
                <c:pt idx="310">
                  <c:v>2.4234759999999999E-3</c:v>
                </c:pt>
                <c:pt idx="311">
                  <c:v>2.4234759999999999E-3</c:v>
                </c:pt>
                <c:pt idx="312">
                  <c:v>2.4234759999999999E-3</c:v>
                </c:pt>
                <c:pt idx="313">
                  <c:v>2.4234759999999999E-3</c:v>
                </c:pt>
                <c:pt idx="314">
                  <c:v>4.8469519999999999E-3</c:v>
                </c:pt>
                <c:pt idx="315">
                  <c:v>4.8469519999999999E-3</c:v>
                </c:pt>
                <c:pt idx="316">
                  <c:v>2.4234759999999999E-3</c:v>
                </c:pt>
                <c:pt idx="317">
                  <c:v>2.4234759999999999E-3</c:v>
                </c:pt>
                <c:pt idx="318">
                  <c:v>2.4234759999999999E-3</c:v>
                </c:pt>
                <c:pt idx="319">
                  <c:v>2.4234759999999999E-3</c:v>
                </c:pt>
                <c:pt idx="320">
                  <c:v>2.4234759999999999E-3</c:v>
                </c:pt>
                <c:pt idx="321">
                  <c:v>4.8469519999999999E-3</c:v>
                </c:pt>
                <c:pt idx="322">
                  <c:v>4.8469519999999999E-3</c:v>
                </c:pt>
                <c:pt idx="323">
                  <c:v>2.4234759999999999E-3</c:v>
                </c:pt>
                <c:pt idx="324">
                  <c:v>2.4234759999999999E-3</c:v>
                </c:pt>
                <c:pt idx="325">
                  <c:v>2.4234759999999999E-3</c:v>
                </c:pt>
                <c:pt idx="326">
                  <c:v>2.4234759999999999E-3</c:v>
                </c:pt>
                <c:pt idx="327">
                  <c:v>2.4234759999999999E-3</c:v>
                </c:pt>
                <c:pt idx="328">
                  <c:v>4.8469519999999999E-3</c:v>
                </c:pt>
                <c:pt idx="329">
                  <c:v>4.8469519999999999E-3</c:v>
                </c:pt>
                <c:pt idx="330">
                  <c:v>2.4234759999999999E-3</c:v>
                </c:pt>
                <c:pt idx="331">
                  <c:v>2.4234759999999999E-3</c:v>
                </c:pt>
                <c:pt idx="332">
                  <c:v>2.4234759999999999E-3</c:v>
                </c:pt>
                <c:pt idx="333">
                  <c:v>2.4234759999999999E-3</c:v>
                </c:pt>
                <c:pt idx="334">
                  <c:v>3.1739100000000215E-4</c:v>
                </c:pt>
                <c:pt idx="335">
                  <c:v>6.3478100000000028E-4</c:v>
                </c:pt>
                <c:pt idx="336">
                  <c:v>6.3478100000000028E-4</c:v>
                </c:pt>
                <c:pt idx="337">
                  <c:v>3.1739100000000215E-4</c:v>
                </c:pt>
                <c:pt idx="338">
                  <c:v>3.1739100000000215E-4</c:v>
                </c:pt>
                <c:pt idx="339">
                  <c:v>3.1739100000000215E-4</c:v>
                </c:pt>
                <c:pt idx="340">
                  <c:v>3.1739100000000215E-4</c:v>
                </c:pt>
                <c:pt idx="341">
                  <c:v>3.1739100000000215E-4</c:v>
                </c:pt>
                <c:pt idx="342">
                  <c:v>6.3478100000000028E-4</c:v>
                </c:pt>
                <c:pt idx="343">
                  <c:v>6.3478100000000028E-4</c:v>
                </c:pt>
                <c:pt idx="344">
                  <c:v>3.1739100000000215E-4</c:v>
                </c:pt>
                <c:pt idx="345">
                  <c:v>3.1739100000000215E-4</c:v>
                </c:pt>
                <c:pt idx="346">
                  <c:v>3.1739100000000215E-4</c:v>
                </c:pt>
                <c:pt idx="347">
                  <c:v>3.1739100000000215E-4</c:v>
                </c:pt>
                <c:pt idx="348">
                  <c:v>3.1739100000000215E-4</c:v>
                </c:pt>
                <c:pt idx="349">
                  <c:v>6.3478100000000028E-4</c:v>
                </c:pt>
                <c:pt idx="350">
                  <c:v>6.3478100000000028E-4</c:v>
                </c:pt>
                <c:pt idx="351">
                  <c:v>3.1739100000000215E-4</c:v>
                </c:pt>
                <c:pt idx="352">
                  <c:v>3.1739100000000215E-4</c:v>
                </c:pt>
                <c:pt idx="353">
                  <c:v>3.1739100000000215E-4</c:v>
                </c:pt>
                <c:pt idx="354">
                  <c:v>3.1739100000000215E-4</c:v>
                </c:pt>
                <c:pt idx="355">
                  <c:v>3.1739100000000215E-4</c:v>
                </c:pt>
                <c:pt idx="356">
                  <c:v>6.3478100000000028E-4</c:v>
                </c:pt>
                <c:pt idx="357">
                  <c:v>6.3478100000000028E-4</c:v>
                </c:pt>
                <c:pt idx="358">
                  <c:v>3.1739100000000215E-4</c:v>
                </c:pt>
                <c:pt idx="359">
                  <c:v>3.1739100000000215E-4</c:v>
                </c:pt>
                <c:pt idx="360">
                  <c:v>3.1739100000000215E-4</c:v>
                </c:pt>
                <c:pt idx="361">
                  <c:v>3.1739100000000215E-4</c:v>
                </c:pt>
                <c:pt idx="362">
                  <c:v>3.1739100000000215E-4</c:v>
                </c:pt>
                <c:pt idx="363">
                  <c:v>6.3478100000000028E-4</c:v>
                </c:pt>
                <c:pt idx="364">
                  <c:v>6.3478100000000028E-4</c:v>
                </c:pt>
              </c:numCache>
            </c:numRef>
          </c:val>
        </c:ser>
        <c:ser>
          <c:idx val="4"/>
          <c:order val="6"/>
          <c:tx>
            <c:strRef>
              <c:f>'EPA Profiles by SCC - Small EGU'!$O$2</c:f>
              <c:strCache>
                <c:ptCount val="1"/>
                <c:pt idx="0">
                  <c:v>Oil 5 -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EGU'!$O$3:$O$367</c:f>
              <c:numCache>
                <c:formatCode>#,##0.000000</c:formatCode>
                <c:ptCount val="365"/>
                <c:pt idx="0">
                  <c:v>1.9578300000000063E-3</c:v>
                </c:pt>
                <c:pt idx="1">
                  <c:v>2.2310160000000002E-3</c:v>
                </c:pt>
                <c:pt idx="2">
                  <c:v>2.2310160000000002E-3</c:v>
                </c:pt>
                <c:pt idx="3">
                  <c:v>2.2310160000000002E-3</c:v>
                </c:pt>
                <c:pt idx="4">
                  <c:v>2.2310160000000002E-3</c:v>
                </c:pt>
                <c:pt idx="5">
                  <c:v>2.2310160000000002E-3</c:v>
                </c:pt>
                <c:pt idx="6">
                  <c:v>2.0488920000000001E-3</c:v>
                </c:pt>
                <c:pt idx="7">
                  <c:v>1.9578300000000063E-3</c:v>
                </c:pt>
                <c:pt idx="8">
                  <c:v>2.2310160000000002E-3</c:v>
                </c:pt>
                <c:pt idx="9">
                  <c:v>2.2310160000000002E-3</c:v>
                </c:pt>
                <c:pt idx="10">
                  <c:v>2.2310160000000002E-3</c:v>
                </c:pt>
                <c:pt idx="11">
                  <c:v>2.2310160000000002E-3</c:v>
                </c:pt>
                <c:pt idx="12">
                  <c:v>2.2310160000000002E-3</c:v>
                </c:pt>
                <c:pt idx="13">
                  <c:v>2.0488920000000001E-3</c:v>
                </c:pt>
                <c:pt idx="14">
                  <c:v>1.9578300000000063E-3</c:v>
                </c:pt>
                <c:pt idx="15">
                  <c:v>2.2310160000000002E-3</c:v>
                </c:pt>
                <c:pt idx="16">
                  <c:v>2.2310160000000002E-3</c:v>
                </c:pt>
                <c:pt idx="17">
                  <c:v>2.2310160000000002E-3</c:v>
                </c:pt>
                <c:pt idx="18">
                  <c:v>2.2310160000000002E-3</c:v>
                </c:pt>
                <c:pt idx="19">
                  <c:v>2.2310160000000002E-3</c:v>
                </c:pt>
                <c:pt idx="20">
                  <c:v>2.0488920000000001E-3</c:v>
                </c:pt>
                <c:pt idx="21">
                  <c:v>1.9578300000000063E-3</c:v>
                </c:pt>
                <c:pt idx="22">
                  <c:v>2.2310160000000002E-3</c:v>
                </c:pt>
                <c:pt idx="23">
                  <c:v>2.2310160000000002E-3</c:v>
                </c:pt>
                <c:pt idx="24">
                  <c:v>2.2310160000000002E-3</c:v>
                </c:pt>
                <c:pt idx="25">
                  <c:v>2.2310160000000002E-3</c:v>
                </c:pt>
                <c:pt idx="26">
                  <c:v>2.2310160000000002E-3</c:v>
                </c:pt>
                <c:pt idx="27">
                  <c:v>2.0488920000000001E-3</c:v>
                </c:pt>
                <c:pt idx="28">
                  <c:v>1.9578300000000063E-3</c:v>
                </c:pt>
                <c:pt idx="29">
                  <c:v>2.2310160000000002E-3</c:v>
                </c:pt>
                <c:pt idx="30">
                  <c:v>2.2310160000000002E-3</c:v>
                </c:pt>
                <c:pt idx="31">
                  <c:v>2.4671820000000152E-3</c:v>
                </c:pt>
                <c:pt idx="32">
                  <c:v>2.4671820000000152E-3</c:v>
                </c:pt>
                <c:pt idx="33">
                  <c:v>2.4671820000000152E-3</c:v>
                </c:pt>
                <c:pt idx="34">
                  <c:v>2.2657790000000146E-3</c:v>
                </c:pt>
                <c:pt idx="35">
                  <c:v>2.1650780000000052E-3</c:v>
                </c:pt>
                <c:pt idx="36">
                  <c:v>2.4671820000000152E-3</c:v>
                </c:pt>
                <c:pt idx="37">
                  <c:v>2.4671820000000152E-3</c:v>
                </c:pt>
                <c:pt idx="38">
                  <c:v>2.4671820000000152E-3</c:v>
                </c:pt>
                <c:pt idx="39">
                  <c:v>2.4671820000000152E-3</c:v>
                </c:pt>
                <c:pt idx="40">
                  <c:v>2.4671820000000152E-3</c:v>
                </c:pt>
                <c:pt idx="41">
                  <c:v>2.2657790000000146E-3</c:v>
                </c:pt>
                <c:pt idx="42">
                  <c:v>2.1650780000000052E-3</c:v>
                </c:pt>
                <c:pt idx="43">
                  <c:v>2.4671820000000152E-3</c:v>
                </c:pt>
                <c:pt idx="44">
                  <c:v>2.4671820000000152E-3</c:v>
                </c:pt>
                <c:pt idx="45">
                  <c:v>2.4671820000000152E-3</c:v>
                </c:pt>
                <c:pt idx="46">
                  <c:v>2.4671820000000152E-3</c:v>
                </c:pt>
                <c:pt idx="47">
                  <c:v>2.4671820000000152E-3</c:v>
                </c:pt>
                <c:pt idx="48">
                  <c:v>2.2657790000000146E-3</c:v>
                </c:pt>
                <c:pt idx="49">
                  <c:v>2.1650780000000052E-3</c:v>
                </c:pt>
                <c:pt idx="50">
                  <c:v>2.4671820000000152E-3</c:v>
                </c:pt>
                <c:pt idx="51">
                  <c:v>2.4671820000000152E-3</c:v>
                </c:pt>
                <c:pt idx="52">
                  <c:v>2.4671820000000152E-3</c:v>
                </c:pt>
                <c:pt idx="53">
                  <c:v>2.4671820000000152E-3</c:v>
                </c:pt>
                <c:pt idx="54">
                  <c:v>2.4671820000000152E-3</c:v>
                </c:pt>
                <c:pt idx="55">
                  <c:v>2.2657790000000146E-3</c:v>
                </c:pt>
                <c:pt idx="56">
                  <c:v>2.1650780000000052E-3</c:v>
                </c:pt>
                <c:pt idx="57">
                  <c:v>2.4671820000000152E-3</c:v>
                </c:pt>
                <c:pt idx="58">
                  <c:v>2.4671820000000152E-3</c:v>
                </c:pt>
                <c:pt idx="59">
                  <c:v>3.0510559999999977E-3</c:v>
                </c:pt>
                <c:pt idx="60">
                  <c:v>3.0510559999999977E-3</c:v>
                </c:pt>
                <c:pt idx="61">
                  <c:v>3.0510559999999977E-3</c:v>
                </c:pt>
                <c:pt idx="62">
                  <c:v>2.801991000000011E-3</c:v>
                </c:pt>
                <c:pt idx="63">
                  <c:v>2.6774580000000002E-3</c:v>
                </c:pt>
                <c:pt idx="64">
                  <c:v>3.0510559999999977E-3</c:v>
                </c:pt>
                <c:pt idx="65">
                  <c:v>3.0510559999999977E-3</c:v>
                </c:pt>
                <c:pt idx="66">
                  <c:v>3.0510559999999977E-3</c:v>
                </c:pt>
                <c:pt idx="67">
                  <c:v>3.0510559999999977E-3</c:v>
                </c:pt>
                <c:pt idx="68">
                  <c:v>3.0510559999999977E-3</c:v>
                </c:pt>
                <c:pt idx="69">
                  <c:v>2.801991000000011E-3</c:v>
                </c:pt>
                <c:pt idx="70">
                  <c:v>2.6774580000000002E-3</c:v>
                </c:pt>
                <c:pt idx="71">
                  <c:v>3.0510559999999977E-3</c:v>
                </c:pt>
                <c:pt idx="72">
                  <c:v>3.0510559999999977E-3</c:v>
                </c:pt>
                <c:pt idx="73">
                  <c:v>3.0510559999999977E-3</c:v>
                </c:pt>
                <c:pt idx="74">
                  <c:v>3.0510559999999977E-3</c:v>
                </c:pt>
                <c:pt idx="75">
                  <c:v>3.0510559999999977E-3</c:v>
                </c:pt>
                <c:pt idx="76">
                  <c:v>2.801991000000011E-3</c:v>
                </c:pt>
                <c:pt idx="77">
                  <c:v>2.6774580000000002E-3</c:v>
                </c:pt>
                <c:pt idx="78">
                  <c:v>3.0510559999999977E-3</c:v>
                </c:pt>
                <c:pt idx="79">
                  <c:v>3.0510559999999977E-3</c:v>
                </c:pt>
                <c:pt idx="80">
                  <c:v>3.0510559999999977E-3</c:v>
                </c:pt>
                <c:pt idx="81">
                  <c:v>3.0510559999999977E-3</c:v>
                </c:pt>
                <c:pt idx="82">
                  <c:v>3.0510559999999977E-3</c:v>
                </c:pt>
                <c:pt idx="83">
                  <c:v>2.801991000000011E-3</c:v>
                </c:pt>
                <c:pt idx="84">
                  <c:v>2.6774580000000002E-3</c:v>
                </c:pt>
                <c:pt idx="85">
                  <c:v>3.0510559999999977E-3</c:v>
                </c:pt>
                <c:pt idx="86">
                  <c:v>3.0510559999999977E-3</c:v>
                </c:pt>
                <c:pt idx="87">
                  <c:v>3.0510559999999977E-3</c:v>
                </c:pt>
                <c:pt idx="88">
                  <c:v>3.0510559999999977E-3</c:v>
                </c:pt>
                <c:pt idx="89">
                  <c:v>3.0510559999999977E-3</c:v>
                </c:pt>
                <c:pt idx="90">
                  <c:v>2.9184110000000092E-3</c:v>
                </c:pt>
                <c:pt idx="91">
                  <c:v>2.7887040000000238E-3</c:v>
                </c:pt>
                <c:pt idx="92">
                  <c:v>3.1778259999999999E-3</c:v>
                </c:pt>
                <c:pt idx="93">
                  <c:v>3.1778259999999999E-3</c:v>
                </c:pt>
                <c:pt idx="94">
                  <c:v>3.1778259999999999E-3</c:v>
                </c:pt>
                <c:pt idx="95">
                  <c:v>3.1778259999999999E-3</c:v>
                </c:pt>
                <c:pt idx="96">
                  <c:v>3.1778259999999999E-3</c:v>
                </c:pt>
                <c:pt idx="97">
                  <c:v>2.9184110000000092E-3</c:v>
                </c:pt>
                <c:pt idx="98">
                  <c:v>2.7887040000000238E-3</c:v>
                </c:pt>
                <c:pt idx="99">
                  <c:v>3.1778259999999999E-3</c:v>
                </c:pt>
                <c:pt idx="100">
                  <c:v>3.1778259999999999E-3</c:v>
                </c:pt>
                <c:pt idx="101">
                  <c:v>3.1778259999999999E-3</c:v>
                </c:pt>
                <c:pt idx="102">
                  <c:v>3.1778259999999999E-3</c:v>
                </c:pt>
                <c:pt idx="103">
                  <c:v>3.1778259999999999E-3</c:v>
                </c:pt>
                <c:pt idx="104">
                  <c:v>2.9184110000000092E-3</c:v>
                </c:pt>
                <c:pt idx="105">
                  <c:v>2.7887040000000238E-3</c:v>
                </c:pt>
                <c:pt idx="106">
                  <c:v>3.1778259999999999E-3</c:v>
                </c:pt>
                <c:pt idx="107">
                  <c:v>3.1778259999999999E-3</c:v>
                </c:pt>
                <c:pt idx="108">
                  <c:v>3.1778259999999999E-3</c:v>
                </c:pt>
                <c:pt idx="109">
                  <c:v>3.1778259999999999E-3</c:v>
                </c:pt>
                <c:pt idx="110">
                  <c:v>3.1778259999999999E-3</c:v>
                </c:pt>
                <c:pt idx="111">
                  <c:v>2.9184110000000092E-3</c:v>
                </c:pt>
                <c:pt idx="112">
                  <c:v>2.7887040000000238E-3</c:v>
                </c:pt>
                <c:pt idx="113">
                  <c:v>3.1778259999999999E-3</c:v>
                </c:pt>
                <c:pt idx="114">
                  <c:v>3.1778259999999999E-3</c:v>
                </c:pt>
                <c:pt idx="115">
                  <c:v>3.1778259999999999E-3</c:v>
                </c:pt>
                <c:pt idx="116">
                  <c:v>3.1778259999999999E-3</c:v>
                </c:pt>
                <c:pt idx="117">
                  <c:v>3.1778259999999999E-3</c:v>
                </c:pt>
                <c:pt idx="118">
                  <c:v>2.9184110000000092E-3</c:v>
                </c:pt>
                <c:pt idx="119">
                  <c:v>2.7887040000000238E-3</c:v>
                </c:pt>
                <c:pt idx="120">
                  <c:v>3.0510559999999977E-3</c:v>
                </c:pt>
                <c:pt idx="121">
                  <c:v>3.0510559999999977E-3</c:v>
                </c:pt>
                <c:pt idx="122">
                  <c:v>3.0510559999999977E-3</c:v>
                </c:pt>
                <c:pt idx="123">
                  <c:v>3.0510559999999977E-3</c:v>
                </c:pt>
                <c:pt idx="124">
                  <c:v>3.0510559999999977E-3</c:v>
                </c:pt>
                <c:pt idx="125">
                  <c:v>2.801991000000011E-3</c:v>
                </c:pt>
                <c:pt idx="126">
                  <c:v>2.6774580000000002E-3</c:v>
                </c:pt>
                <c:pt idx="127">
                  <c:v>3.0510559999999977E-3</c:v>
                </c:pt>
                <c:pt idx="128">
                  <c:v>3.0510559999999977E-3</c:v>
                </c:pt>
                <c:pt idx="129">
                  <c:v>3.0510559999999977E-3</c:v>
                </c:pt>
                <c:pt idx="130">
                  <c:v>3.0510559999999977E-3</c:v>
                </c:pt>
                <c:pt idx="131">
                  <c:v>3.0510559999999977E-3</c:v>
                </c:pt>
                <c:pt idx="132">
                  <c:v>2.801991000000011E-3</c:v>
                </c:pt>
                <c:pt idx="133">
                  <c:v>2.6774580000000002E-3</c:v>
                </c:pt>
                <c:pt idx="134">
                  <c:v>3.0510559999999977E-3</c:v>
                </c:pt>
                <c:pt idx="135">
                  <c:v>3.0510559999999977E-3</c:v>
                </c:pt>
                <c:pt idx="136">
                  <c:v>3.0510559999999977E-3</c:v>
                </c:pt>
                <c:pt idx="137">
                  <c:v>3.0510559999999977E-3</c:v>
                </c:pt>
                <c:pt idx="138">
                  <c:v>3.0510559999999977E-3</c:v>
                </c:pt>
                <c:pt idx="139">
                  <c:v>2.801991000000011E-3</c:v>
                </c:pt>
                <c:pt idx="140">
                  <c:v>2.6774580000000002E-3</c:v>
                </c:pt>
                <c:pt idx="141">
                  <c:v>3.0510559999999977E-3</c:v>
                </c:pt>
                <c:pt idx="142">
                  <c:v>3.0510559999999977E-3</c:v>
                </c:pt>
                <c:pt idx="143">
                  <c:v>3.0510559999999977E-3</c:v>
                </c:pt>
                <c:pt idx="144">
                  <c:v>3.0510559999999977E-3</c:v>
                </c:pt>
                <c:pt idx="145">
                  <c:v>3.0510559999999977E-3</c:v>
                </c:pt>
                <c:pt idx="146">
                  <c:v>2.801991000000011E-3</c:v>
                </c:pt>
                <c:pt idx="147">
                  <c:v>2.6774580000000002E-3</c:v>
                </c:pt>
                <c:pt idx="148">
                  <c:v>3.0510559999999977E-3</c:v>
                </c:pt>
                <c:pt idx="149">
                  <c:v>3.0510559999999977E-3</c:v>
                </c:pt>
                <c:pt idx="150">
                  <c:v>3.0510559999999977E-3</c:v>
                </c:pt>
                <c:pt idx="151">
                  <c:v>3.1556029999999999E-3</c:v>
                </c:pt>
                <c:pt idx="152">
                  <c:v>3.1556029999999999E-3</c:v>
                </c:pt>
                <c:pt idx="153">
                  <c:v>2.8980030000000001E-3</c:v>
                </c:pt>
                <c:pt idx="154">
                  <c:v>2.7692030000000052E-3</c:v>
                </c:pt>
                <c:pt idx="155">
                  <c:v>3.1556029999999999E-3</c:v>
                </c:pt>
                <c:pt idx="156">
                  <c:v>3.1556029999999999E-3</c:v>
                </c:pt>
                <c:pt idx="157">
                  <c:v>3.1556029999999999E-3</c:v>
                </c:pt>
                <c:pt idx="158">
                  <c:v>3.1556029999999999E-3</c:v>
                </c:pt>
                <c:pt idx="159">
                  <c:v>3.1556029999999999E-3</c:v>
                </c:pt>
                <c:pt idx="160">
                  <c:v>2.8980030000000001E-3</c:v>
                </c:pt>
                <c:pt idx="161">
                  <c:v>2.7692030000000052E-3</c:v>
                </c:pt>
                <c:pt idx="162">
                  <c:v>3.1556029999999999E-3</c:v>
                </c:pt>
                <c:pt idx="163">
                  <c:v>3.1556029999999999E-3</c:v>
                </c:pt>
                <c:pt idx="164">
                  <c:v>3.1556029999999999E-3</c:v>
                </c:pt>
                <c:pt idx="165">
                  <c:v>3.1556029999999999E-3</c:v>
                </c:pt>
                <c:pt idx="166">
                  <c:v>3.1556029999999999E-3</c:v>
                </c:pt>
                <c:pt idx="167">
                  <c:v>2.8980030000000001E-3</c:v>
                </c:pt>
                <c:pt idx="168">
                  <c:v>2.7692030000000052E-3</c:v>
                </c:pt>
                <c:pt idx="169">
                  <c:v>3.1556029999999999E-3</c:v>
                </c:pt>
                <c:pt idx="170">
                  <c:v>3.1556029999999999E-3</c:v>
                </c:pt>
                <c:pt idx="171">
                  <c:v>3.1556029999999999E-3</c:v>
                </c:pt>
                <c:pt idx="172">
                  <c:v>3.1556029999999999E-3</c:v>
                </c:pt>
                <c:pt idx="173">
                  <c:v>3.1556029999999999E-3</c:v>
                </c:pt>
                <c:pt idx="174">
                  <c:v>2.8980030000000001E-3</c:v>
                </c:pt>
                <c:pt idx="175">
                  <c:v>2.7692030000000052E-3</c:v>
                </c:pt>
                <c:pt idx="176">
                  <c:v>3.1556029999999999E-3</c:v>
                </c:pt>
                <c:pt idx="177">
                  <c:v>3.1556029999999999E-3</c:v>
                </c:pt>
                <c:pt idx="178">
                  <c:v>3.1556029999999999E-3</c:v>
                </c:pt>
                <c:pt idx="179">
                  <c:v>3.1556029999999999E-3</c:v>
                </c:pt>
                <c:pt idx="180">
                  <c:v>3.1556029999999999E-3</c:v>
                </c:pt>
                <c:pt idx="181">
                  <c:v>2.8210649999999998E-3</c:v>
                </c:pt>
                <c:pt idx="182">
                  <c:v>2.6956839999999998E-3</c:v>
                </c:pt>
                <c:pt idx="183">
                  <c:v>3.0718260000000002E-3</c:v>
                </c:pt>
                <c:pt idx="184">
                  <c:v>3.0718260000000002E-3</c:v>
                </c:pt>
                <c:pt idx="185">
                  <c:v>3.0718260000000002E-3</c:v>
                </c:pt>
                <c:pt idx="186">
                  <c:v>3.0718260000000002E-3</c:v>
                </c:pt>
                <c:pt idx="187">
                  <c:v>3.0718260000000002E-3</c:v>
                </c:pt>
                <c:pt idx="188">
                  <c:v>2.8210649999999998E-3</c:v>
                </c:pt>
                <c:pt idx="189">
                  <c:v>2.6956839999999998E-3</c:v>
                </c:pt>
                <c:pt idx="190">
                  <c:v>3.0718260000000002E-3</c:v>
                </c:pt>
                <c:pt idx="191">
                  <c:v>3.0718260000000002E-3</c:v>
                </c:pt>
                <c:pt idx="192">
                  <c:v>3.0718260000000002E-3</c:v>
                </c:pt>
                <c:pt idx="193">
                  <c:v>3.0718260000000002E-3</c:v>
                </c:pt>
                <c:pt idx="194">
                  <c:v>3.0718260000000002E-3</c:v>
                </c:pt>
                <c:pt idx="195">
                  <c:v>2.8210649999999998E-3</c:v>
                </c:pt>
                <c:pt idx="196">
                  <c:v>2.6956839999999998E-3</c:v>
                </c:pt>
                <c:pt idx="197">
                  <c:v>3.0718260000000002E-3</c:v>
                </c:pt>
                <c:pt idx="198">
                  <c:v>3.0718260000000002E-3</c:v>
                </c:pt>
                <c:pt idx="199">
                  <c:v>3.0718260000000002E-3</c:v>
                </c:pt>
                <c:pt idx="200">
                  <c:v>3.0718260000000002E-3</c:v>
                </c:pt>
                <c:pt idx="201">
                  <c:v>3.0718260000000002E-3</c:v>
                </c:pt>
                <c:pt idx="202">
                  <c:v>2.8210649999999998E-3</c:v>
                </c:pt>
                <c:pt idx="203">
                  <c:v>2.6956839999999998E-3</c:v>
                </c:pt>
                <c:pt idx="204">
                  <c:v>3.0718260000000002E-3</c:v>
                </c:pt>
                <c:pt idx="205">
                  <c:v>3.0718260000000002E-3</c:v>
                </c:pt>
                <c:pt idx="206">
                  <c:v>3.0718260000000002E-3</c:v>
                </c:pt>
                <c:pt idx="207">
                  <c:v>3.0718260000000002E-3</c:v>
                </c:pt>
                <c:pt idx="208">
                  <c:v>3.0718260000000002E-3</c:v>
                </c:pt>
                <c:pt idx="209">
                  <c:v>2.8210649999999998E-3</c:v>
                </c:pt>
                <c:pt idx="210">
                  <c:v>2.6956839999999998E-3</c:v>
                </c:pt>
                <c:pt idx="211">
                  <c:v>3.0718260000000002E-3</c:v>
                </c:pt>
                <c:pt idx="212">
                  <c:v>3.0510559999999977E-3</c:v>
                </c:pt>
                <c:pt idx="213">
                  <c:v>3.0510559999999977E-3</c:v>
                </c:pt>
                <c:pt idx="214">
                  <c:v>3.0510559999999977E-3</c:v>
                </c:pt>
                <c:pt idx="215">
                  <c:v>3.0510559999999977E-3</c:v>
                </c:pt>
                <c:pt idx="216">
                  <c:v>2.801991000000011E-3</c:v>
                </c:pt>
                <c:pt idx="217">
                  <c:v>2.6774580000000002E-3</c:v>
                </c:pt>
                <c:pt idx="218">
                  <c:v>3.0510559999999977E-3</c:v>
                </c:pt>
                <c:pt idx="219">
                  <c:v>3.0510559999999977E-3</c:v>
                </c:pt>
                <c:pt idx="220">
                  <c:v>3.0510559999999977E-3</c:v>
                </c:pt>
                <c:pt idx="221">
                  <c:v>3.0510559999999977E-3</c:v>
                </c:pt>
                <c:pt idx="222">
                  <c:v>3.0510559999999977E-3</c:v>
                </c:pt>
                <c:pt idx="223">
                  <c:v>2.801991000000011E-3</c:v>
                </c:pt>
                <c:pt idx="224">
                  <c:v>2.6774580000000002E-3</c:v>
                </c:pt>
                <c:pt idx="225">
                  <c:v>3.0510559999999977E-3</c:v>
                </c:pt>
                <c:pt idx="226">
                  <c:v>3.0510559999999977E-3</c:v>
                </c:pt>
                <c:pt idx="227">
                  <c:v>3.0510559999999977E-3</c:v>
                </c:pt>
                <c:pt idx="228">
                  <c:v>3.0510559999999977E-3</c:v>
                </c:pt>
                <c:pt idx="229">
                  <c:v>3.0510559999999977E-3</c:v>
                </c:pt>
                <c:pt idx="230">
                  <c:v>2.801991000000011E-3</c:v>
                </c:pt>
                <c:pt idx="231">
                  <c:v>2.6774580000000002E-3</c:v>
                </c:pt>
                <c:pt idx="232">
                  <c:v>3.0510559999999977E-3</c:v>
                </c:pt>
                <c:pt idx="233">
                  <c:v>3.0510559999999977E-3</c:v>
                </c:pt>
                <c:pt idx="234">
                  <c:v>3.0510559999999977E-3</c:v>
                </c:pt>
                <c:pt idx="235">
                  <c:v>3.0510559999999977E-3</c:v>
                </c:pt>
                <c:pt idx="236">
                  <c:v>3.0510559999999977E-3</c:v>
                </c:pt>
                <c:pt idx="237">
                  <c:v>2.801991000000011E-3</c:v>
                </c:pt>
                <c:pt idx="238">
                  <c:v>2.6774580000000002E-3</c:v>
                </c:pt>
                <c:pt idx="239">
                  <c:v>3.0510559999999977E-3</c:v>
                </c:pt>
                <c:pt idx="240">
                  <c:v>3.0510559999999977E-3</c:v>
                </c:pt>
                <c:pt idx="241">
                  <c:v>3.0510559999999977E-3</c:v>
                </c:pt>
                <c:pt idx="242">
                  <c:v>3.0510559999999977E-3</c:v>
                </c:pt>
                <c:pt idx="243">
                  <c:v>2.8204920000000052E-3</c:v>
                </c:pt>
                <c:pt idx="244">
                  <c:v>2.5902479999999999E-3</c:v>
                </c:pt>
                <c:pt idx="245">
                  <c:v>2.4751259999999998E-3</c:v>
                </c:pt>
                <c:pt idx="246">
                  <c:v>2.8204920000000052E-3</c:v>
                </c:pt>
                <c:pt idx="247">
                  <c:v>2.8204920000000052E-3</c:v>
                </c:pt>
                <c:pt idx="248">
                  <c:v>2.8204920000000052E-3</c:v>
                </c:pt>
                <c:pt idx="249">
                  <c:v>2.8204920000000052E-3</c:v>
                </c:pt>
                <c:pt idx="250">
                  <c:v>2.8204920000000052E-3</c:v>
                </c:pt>
                <c:pt idx="251">
                  <c:v>2.5902479999999999E-3</c:v>
                </c:pt>
                <c:pt idx="252">
                  <c:v>2.4751259999999998E-3</c:v>
                </c:pt>
                <c:pt idx="253">
                  <c:v>2.8204920000000052E-3</c:v>
                </c:pt>
                <c:pt idx="254">
                  <c:v>2.8204920000000052E-3</c:v>
                </c:pt>
                <c:pt idx="255">
                  <c:v>2.8204920000000052E-3</c:v>
                </c:pt>
                <c:pt idx="256">
                  <c:v>2.8204920000000052E-3</c:v>
                </c:pt>
                <c:pt idx="257">
                  <c:v>2.8204920000000052E-3</c:v>
                </c:pt>
                <c:pt idx="258">
                  <c:v>2.5902479999999999E-3</c:v>
                </c:pt>
                <c:pt idx="259">
                  <c:v>2.4751259999999998E-3</c:v>
                </c:pt>
                <c:pt idx="260">
                  <c:v>2.8204920000000052E-3</c:v>
                </c:pt>
                <c:pt idx="261">
                  <c:v>2.8204920000000052E-3</c:v>
                </c:pt>
                <c:pt idx="262">
                  <c:v>2.8204920000000052E-3</c:v>
                </c:pt>
                <c:pt idx="263">
                  <c:v>2.8204920000000052E-3</c:v>
                </c:pt>
                <c:pt idx="264">
                  <c:v>2.8204920000000052E-3</c:v>
                </c:pt>
                <c:pt idx="265">
                  <c:v>2.5902479999999999E-3</c:v>
                </c:pt>
                <c:pt idx="266">
                  <c:v>2.4751259999999998E-3</c:v>
                </c:pt>
                <c:pt idx="267">
                  <c:v>2.8204920000000052E-3</c:v>
                </c:pt>
                <c:pt idx="268">
                  <c:v>2.8204920000000052E-3</c:v>
                </c:pt>
                <c:pt idx="269">
                  <c:v>2.8204920000000052E-3</c:v>
                </c:pt>
                <c:pt idx="270">
                  <c:v>2.8204920000000052E-3</c:v>
                </c:pt>
                <c:pt idx="271">
                  <c:v>2.8204920000000052E-3</c:v>
                </c:pt>
                <c:pt idx="272">
                  <c:v>2.5902479999999999E-3</c:v>
                </c:pt>
                <c:pt idx="273">
                  <c:v>2.3961500000000001E-3</c:v>
                </c:pt>
                <c:pt idx="274">
                  <c:v>2.7304970000000136E-3</c:v>
                </c:pt>
                <c:pt idx="275">
                  <c:v>2.7304970000000136E-3</c:v>
                </c:pt>
                <c:pt idx="276">
                  <c:v>2.7304970000000136E-3</c:v>
                </c:pt>
                <c:pt idx="277">
                  <c:v>2.7304970000000136E-3</c:v>
                </c:pt>
                <c:pt idx="278">
                  <c:v>2.7304970000000136E-3</c:v>
                </c:pt>
                <c:pt idx="279">
                  <c:v>2.5075990000000201E-3</c:v>
                </c:pt>
                <c:pt idx="280">
                  <c:v>2.3961500000000001E-3</c:v>
                </c:pt>
                <c:pt idx="281">
                  <c:v>2.7304970000000136E-3</c:v>
                </c:pt>
                <c:pt idx="282">
                  <c:v>2.7304970000000136E-3</c:v>
                </c:pt>
                <c:pt idx="283">
                  <c:v>2.7304970000000136E-3</c:v>
                </c:pt>
                <c:pt idx="284">
                  <c:v>2.7304970000000136E-3</c:v>
                </c:pt>
                <c:pt idx="285">
                  <c:v>2.7304970000000136E-3</c:v>
                </c:pt>
                <c:pt idx="286">
                  <c:v>2.5075990000000201E-3</c:v>
                </c:pt>
                <c:pt idx="287">
                  <c:v>2.3961500000000001E-3</c:v>
                </c:pt>
                <c:pt idx="288">
                  <c:v>2.7304970000000136E-3</c:v>
                </c:pt>
                <c:pt idx="289">
                  <c:v>2.7304970000000136E-3</c:v>
                </c:pt>
                <c:pt idx="290">
                  <c:v>2.7304970000000136E-3</c:v>
                </c:pt>
                <c:pt idx="291">
                  <c:v>2.7304970000000136E-3</c:v>
                </c:pt>
                <c:pt idx="292">
                  <c:v>2.7304970000000136E-3</c:v>
                </c:pt>
                <c:pt idx="293">
                  <c:v>2.5075990000000201E-3</c:v>
                </c:pt>
                <c:pt idx="294">
                  <c:v>2.3961500000000001E-3</c:v>
                </c:pt>
                <c:pt idx="295">
                  <c:v>2.7304970000000136E-3</c:v>
                </c:pt>
                <c:pt idx="296">
                  <c:v>2.7304970000000136E-3</c:v>
                </c:pt>
                <c:pt idx="297">
                  <c:v>2.7304970000000136E-3</c:v>
                </c:pt>
                <c:pt idx="298">
                  <c:v>2.7304970000000136E-3</c:v>
                </c:pt>
                <c:pt idx="299">
                  <c:v>2.7304970000000136E-3</c:v>
                </c:pt>
                <c:pt idx="300">
                  <c:v>2.5075990000000201E-3</c:v>
                </c:pt>
                <c:pt idx="301">
                  <c:v>2.3961500000000001E-3</c:v>
                </c:pt>
                <c:pt idx="302">
                  <c:v>2.7304970000000136E-3</c:v>
                </c:pt>
                <c:pt idx="303">
                  <c:v>2.7304970000000136E-3</c:v>
                </c:pt>
                <c:pt idx="304">
                  <c:v>2.8126029999999977E-3</c:v>
                </c:pt>
                <c:pt idx="305">
                  <c:v>2.8126029999999977E-3</c:v>
                </c:pt>
                <c:pt idx="306">
                  <c:v>2.8126029999999977E-3</c:v>
                </c:pt>
                <c:pt idx="307">
                  <c:v>2.5830029999999999E-3</c:v>
                </c:pt>
                <c:pt idx="308">
                  <c:v>2.4682020000000001E-3</c:v>
                </c:pt>
                <c:pt idx="309">
                  <c:v>2.8126029999999977E-3</c:v>
                </c:pt>
                <c:pt idx="310">
                  <c:v>2.8126029999999977E-3</c:v>
                </c:pt>
                <c:pt idx="311">
                  <c:v>2.8126029999999977E-3</c:v>
                </c:pt>
                <c:pt idx="312">
                  <c:v>2.8126029999999977E-3</c:v>
                </c:pt>
                <c:pt idx="313">
                  <c:v>2.8126029999999977E-3</c:v>
                </c:pt>
                <c:pt idx="314">
                  <c:v>2.5830029999999999E-3</c:v>
                </c:pt>
                <c:pt idx="315">
                  <c:v>2.4682020000000001E-3</c:v>
                </c:pt>
                <c:pt idx="316">
                  <c:v>2.8126029999999977E-3</c:v>
                </c:pt>
                <c:pt idx="317">
                  <c:v>2.8126029999999977E-3</c:v>
                </c:pt>
                <c:pt idx="318">
                  <c:v>2.8126029999999977E-3</c:v>
                </c:pt>
                <c:pt idx="319">
                  <c:v>2.8126029999999977E-3</c:v>
                </c:pt>
                <c:pt idx="320">
                  <c:v>2.8126029999999977E-3</c:v>
                </c:pt>
                <c:pt idx="321">
                  <c:v>2.5830029999999999E-3</c:v>
                </c:pt>
                <c:pt idx="322">
                  <c:v>2.4682020000000001E-3</c:v>
                </c:pt>
                <c:pt idx="323">
                  <c:v>2.8126029999999977E-3</c:v>
                </c:pt>
                <c:pt idx="324">
                  <c:v>2.8126029999999977E-3</c:v>
                </c:pt>
                <c:pt idx="325">
                  <c:v>2.8126029999999977E-3</c:v>
                </c:pt>
                <c:pt idx="326">
                  <c:v>2.8126029999999977E-3</c:v>
                </c:pt>
                <c:pt idx="327">
                  <c:v>2.8126029999999977E-3</c:v>
                </c:pt>
                <c:pt idx="328">
                  <c:v>2.5830029999999999E-3</c:v>
                </c:pt>
                <c:pt idx="329">
                  <c:v>2.4682020000000001E-3</c:v>
                </c:pt>
                <c:pt idx="330">
                  <c:v>2.8126029999999977E-3</c:v>
                </c:pt>
                <c:pt idx="331">
                  <c:v>2.8126029999999977E-3</c:v>
                </c:pt>
                <c:pt idx="332">
                  <c:v>2.8126029999999977E-3</c:v>
                </c:pt>
                <c:pt idx="333">
                  <c:v>2.8126029999999977E-3</c:v>
                </c:pt>
                <c:pt idx="334">
                  <c:v>2.23709100000002E-3</c:v>
                </c:pt>
                <c:pt idx="335">
                  <c:v>2.0544710000000052E-3</c:v>
                </c:pt>
                <c:pt idx="336">
                  <c:v>1.9631610000000023E-3</c:v>
                </c:pt>
                <c:pt idx="337">
                  <c:v>2.23709100000002E-3</c:v>
                </c:pt>
                <c:pt idx="338">
                  <c:v>2.23709100000002E-3</c:v>
                </c:pt>
                <c:pt idx="339">
                  <c:v>2.23709100000002E-3</c:v>
                </c:pt>
                <c:pt idx="340">
                  <c:v>2.23709100000002E-3</c:v>
                </c:pt>
                <c:pt idx="341">
                  <c:v>2.23709100000002E-3</c:v>
                </c:pt>
                <c:pt idx="342">
                  <c:v>2.0544710000000052E-3</c:v>
                </c:pt>
                <c:pt idx="343">
                  <c:v>1.9631610000000023E-3</c:v>
                </c:pt>
                <c:pt idx="344">
                  <c:v>2.23709100000002E-3</c:v>
                </c:pt>
                <c:pt idx="345">
                  <c:v>2.23709100000002E-3</c:v>
                </c:pt>
                <c:pt idx="346">
                  <c:v>2.23709100000002E-3</c:v>
                </c:pt>
                <c:pt idx="347">
                  <c:v>2.23709100000002E-3</c:v>
                </c:pt>
                <c:pt idx="348">
                  <c:v>2.23709100000002E-3</c:v>
                </c:pt>
                <c:pt idx="349">
                  <c:v>2.0544710000000052E-3</c:v>
                </c:pt>
                <c:pt idx="350">
                  <c:v>1.9631610000000023E-3</c:v>
                </c:pt>
                <c:pt idx="351">
                  <c:v>2.23709100000002E-3</c:v>
                </c:pt>
                <c:pt idx="352">
                  <c:v>2.23709100000002E-3</c:v>
                </c:pt>
                <c:pt idx="353">
                  <c:v>2.23709100000002E-3</c:v>
                </c:pt>
                <c:pt idx="354">
                  <c:v>2.23709100000002E-3</c:v>
                </c:pt>
                <c:pt idx="355">
                  <c:v>2.23709100000002E-3</c:v>
                </c:pt>
                <c:pt idx="356">
                  <c:v>2.0544710000000052E-3</c:v>
                </c:pt>
                <c:pt idx="357">
                  <c:v>1.9631610000000023E-3</c:v>
                </c:pt>
                <c:pt idx="358">
                  <c:v>2.23709100000002E-3</c:v>
                </c:pt>
                <c:pt idx="359">
                  <c:v>2.23709100000002E-3</c:v>
                </c:pt>
                <c:pt idx="360">
                  <c:v>2.23709100000002E-3</c:v>
                </c:pt>
                <c:pt idx="361">
                  <c:v>2.23709100000002E-3</c:v>
                </c:pt>
                <c:pt idx="362">
                  <c:v>2.23709100000002E-3</c:v>
                </c:pt>
                <c:pt idx="363">
                  <c:v>2.0544710000000052E-3</c:v>
                </c:pt>
                <c:pt idx="364">
                  <c:v>1.9631610000000023E-3</c:v>
                </c:pt>
              </c:numCache>
            </c:numRef>
          </c:val>
        </c:ser>
        <c:ser>
          <c:idx val="5"/>
          <c:order val="7"/>
          <c:tx>
            <c:strRef>
              <c:f>'EPA Profiles by SCC - Small EGU'!$P$2</c:f>
              <c:strCache>
                <c:ptCount val="1"/>
                <c:pt idx="0">
                  <c:v>Oil 6 -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EGU'!$P$3:$P$367</c:f>
              <c:numCache>
                <c:formatCode>#,##0.000000</c:formatCode>
                <c:ptCount val="365"/>
                <c:pt idx="0">
                  <c:v>2.2671330000000253E-3</c:v>
                </c:pt>
                <c:pt idx="1">
                  <c:v>2.2671330000000253E-3</c:v>
                </c:pt>
                <c:pt idx="2">
                  <c:v>2.2671330000000253E-3</c:v>
                </c:pt>
                <c:pt idx="3">
                  <c:v>2.2671330000000253E-3</c:v>
                </c:pt>
                <c:pt idx="4">
                  <c:v>2.2671330000000253E-3</c:v>
                </c:pt>
                <c:pt idx="5">
                  <c:v>2.2671330000000253E-3</c:v>
                </c:pt>
                <c:pt idx="6">
                  <c:v>2.2671330000000253E-3</c:v>
                </c:pt>
                <c:pt idx="7">
                  <c:v>2.2671330000000253E-3</c:v>
                </c:pt>
                <c:pt idx="8">
                  <c:v>2.2671330000000253E-3</c:v>
                </c:pt>
                <c:pt idx="9">
                  <c:v>2.2671330000000253E-3</c:v>
                </c:pt>
                <c:pt idx="10">
                  <c:v>2.2671330000000253E-3</c:v>
                </c:pt>
                <c:pt idx="11">
                  <c:v>2.2671330000000253E-3</c:v>
                </c:pt>
                <c:pt idx="12">
                  <c:v>2.2671330000000253E-3</c:v>
                </c:pt>
                <c:pt idx="13">
                  <c:v>2.2671330000000253E-3</c:v>
                </c:pt>
                <c:pt idx="14">
                  <c:v>2.2671330000000253E-3</c:v>
                </c:pt>
                <c:pt idx="15">
                  <c:v>2.2671330000000253E-3</c:v>
                </c:pt>
                <c:pt idx="16">
                  <c:v>2.2671330000000253E-3</c:v>
                </c:pt>
                <c:pt idx="17">
                  <c:v>2.2671330000000253E-3</c:v>
                </c:pt>
                <c:pt idx="18">
                  <c:v>2.2671330000000253E-3</c:v>
                </c:pt>
                <c:pt idx="19">
                  <c:v>2.2671330000000253E-3</c:v>
                </c:pt>
                <c:pt idx="20">
                  <c:v>2.2671330000000253E-3</c:v>
                </c:pt>
                <c:pt idx="21">
                  <c:v>2.2671330000000253E-3</c:v>
                </c:pt>
                <c:pt idx="22">
                  <c:v>2.2671330000000253E-3</c:v>
                </c:pt>
                <c:pt idx="23">
                  <c:v>2.2671330000000253E-3</c:v>
                </c:pt>
                <c:pt idx="24">
                  <c:v>2.2671330000000253E-3</c:v>
                </c:pt>
                <c:pt idx="25">
                  <c:v>2.2671330000000253E-3</c:v>
                </c:pt>
                <c:pt idx="26">
                  <c:v>2.2671330000000253E-3</c:v>
                </c:pt>
                <c:pt idx="27">
                  <c:v>2.2671330000000253E-3</c:v>
                </c:pt>
                <c:pt idx="28">
                  <c:v>2.2671330000000253E-3</c:v>
                </c:pt>
                <c:pt idx="29">
                  <c:v>2.2671330000000253E-3</c:v>
                </c:pt>
                <c:pt idx="30">
                  <c:v>2.2671330000000253E-3</c:v>
                </c:pt>
                <c:pt idx="31">
                  <c:v>2.5100399999999998E-3</c:v>
                </c:pt>
                <c:pt idx="32">
                  <c:v>2.5100399999999998E-3</c:v>
                </c:pt>
                <c:pt idx="33">
                  <c:v>2.5100399999999998E-3</c:v>
                </c:pt>
                <c:pt idx="34">
                  <c:v>2.5100399999999998E-3</c:v>
                </c:pt>
                <c:pt idx="35">
                  <c:v>2.5100399999999998E-3</c:v>
                </c:pt>
                <c:pt idx="36">
                  <c:v>2.5100399999999998E-3</c:v>
                </c:pt>
                <c:pt idx="37">
                  <c:v>2.5100399999999998E-3</c:v>
                </c:pt>
                <c:pt idx="38">
                  <c:v>2.5100399999999998E-3</c:v>
                </c:pt>
                <c:pt idx="39">
                  <c:v>2.5100399999999998E-3</c:v>
                </c:pt>
                <c:pt idx="40">
                  <c:v>2.5100399999999998E-3</c:v>
                </c:pt>
                <c:pt idx="41">
                  <c:v>2.5100399999999998E-3</c:v>
                </c:pt>
                <c:pt idx="42">
                  <c:v>2.5100399999999998E-3</c:v>
                </c:pt>
                <c:pt idx="43">
                  <c:v>2.5100399999999998E-3</c:v>
                </c:pt>
                <c:pt idx="44">
                  <c:v>2.5100399999999998E-3</c:v>
                </c:pt>
                <c:pt idx="45">
                  <c:v>2.5100399999999998E-3</c:v>
                </c:pt>
                <c:pt idx="46">
                  <c:v>2.5100399999999998E-3</c:v>
                </c:pt>
                <c:pt idx="47">
                  <c:v>2.5100399999999998E-3</c:v>
                </c:pt>
                <c:pt idx="48">
                  <c:v>2.5100399999999998E-3</c:v>
                </c:pt>
                <c:pt idx="49">
                  <c:v>2.5100399999999998E-3</c:v>
                </c:pt>
                <c:pt idx="50">
                  <c:v>2.5100399999999998E-3</c:v>
                </c:pt>
                <c:pt idx="51">
                  <c:v>2.5100399999999998E-3</c:v>
                </c:pt>
                <c:pt idx="52">
                  <c:v>2.5100399999999998E-3</c:v>
                </c:pt>
                <c:pt idx="53">
                  <c:v>2.5100399999999998E-3</c:v>
                </c:pt>
                <c:pt idx="54">
                  <c:v>2.5100399999999998E-3</c:v>
                </c:pt>
                <c:pt idx="55">
                  <c:v>2.5100399999999998E-3</c:v>
                </c:pt>
                <c:pt idx="56">
                  <c:v>2.5100399999999998E-3</c:v>
                </c:pt>
                <c:pt idx="57">
                  <c:v>2.5100399999999998E-3</c:v>
                </c:pt>
                <c:pt idx="58">
                  <c:v>2.5100399999999998E-3</c:v>
                </c:pt>
                <c:pt idx="59">
                  <c:v>1.0040160000000021E-3</c:v>
                </c:pt>
                <c:pt idx="60">
                  <c:v>1.0040160000000021E-3</c:v>
                </c:pt>
                <c:pt idx="61">
                  <c:v>1.0040160000000021E-3</c:v>
                </c:pt>
                <c:pt idx="62">
                  <c:v>1.0040160000000021E-3</c:v>
                </c:pt>
                <c:pt idx="63">
                  <c:v>1.0040160000000021E-3</c:v>
                </c:pt>
                <c:pt idx="64">
                  <c:v>1.0040160000000021E-3</c:v>
                </c:pt>
                <c:pt idx="65">
                  <c:v>1.0040160000000021E-3</c:v>
                </c:pt>
                <c:pt idx="66">
                  <c:v>1.0040160000000021E-3</c:v>
                </c:pt>
                <c:pt idx="67">
                  <c:v>1.0040160000000021E-3</c:v>
                </c:pt>
                <c:pt idx="68">
                  <c:v>1.0040160000000021E-3</c:v>
                </c:pt>
                <c:pt idx="69">
                  <c:v>1.0040160000000021E-3</c:v>
                </c:pt>
                <c:pt idx="70">
                  <c:v>1.0040160000000021E-3</c:v>
                </c:pt>
                <c:pt idx="71">
                  <c:v>1.0040160000000021E-3</c:v>
                </c:pt>
                <c:pt idx="72">
                  <c:v>1.0040160000000021E-3</c:v>
                </c:pt>
                <c:pt idx="73">
                  <c:v>1.0040160000000021E-3</c:v>
                </c:pt>
                <c:pt idx="74">
                  <c:v>1.0040160000000021E-3</c:v>
                </c:pt>
                <c:pt idx="75">
                  <c:v>1.0040160000000021E-3</c:v>
                </c:pt>
                <c:pt idx="76">
                  <c:v>1.0040160000000021E-3</c:v>
                </c:pt>
                <c:pt idx="77">
                  <c:v>1.0040160000000021E-3</c:v>
                </c:pt>
                <c:pt idx="78">
                  <c:v>1.0040160000000021E-3</c:v>
                </c:pt>
                <c:pt idx="79">
                  <c:v>1.0040160000000021E-3</c:v>
                </c:pt>
                <c:pt idx="80">
                  <c:v>1.0040160000000021E-3</c:v>
                </c:pt>
                <c:pt idx="81">
                  <c:v>1.0040160000000021E-3</c:v>
                </c:pt>
                <c:pt idx="82">
                  <c:v>1.0040160000000021E-3</c:v>
                </c:pt>
                <c:pt idx="83">
                  <c:v>1.0040160000000021E-3</c:v>
                </c:pt>
                <c:pt idx="84">
                  <c:v>1.0040160000000021E-3</c:v>
                </c:pt>
                <c:pt idx="85">
                  <c:v>1.0040160000000021E-3</c:v>
                </c:pt>
                <c:pt idx="86">
                  <c:v>1.0040160000000021E-3</c:v>
                </c:pt>
                <c:pt idx="87">
                  <c:v>1.0040160000000021E-3</c:v>
                </c:pt>
                <c:pt idx="88">
                  <c:v>1.0040160000000021E-3</c:v>
                </c:pt>
                <c:pt idx="89">
                  <c:v>1.0040160000000021E-3</c:v>
                </c:pt>
                <c:pt idx="90">
                  <c:v>1.0374830000000001E-3</c:v>
                </c:pt>
                <c:pt idx="91">
                  <c:v>1.0374830000000001E-3</c:v>
                </c:pt>
                <c:pt idx="92">
                  <c:v>1.0374830000000001E-3</c:v>
                </c:pt>
                <c:pt idx="93">
                  <c:v>1.0374830000000001E-3</c:v>
                </c:pt>
                <c:pt idx="94">
                  <c:v>1.0374830000000001E-3</c:v>
                </c:pt>
                <c:pt idx="95">
                  <c:v>1.0374830000000001E-3</c:v>
                </c:pt>
                <c:pt idx="96">
                  <c:v>1.0374830000000001E-3</c:v>
                </c:pt>
                <c:pt idx="97">
                  <c:v>1.0374830000000001E-3</c:v>
                </c:pt>
                <c:pt idx="98">
                  <c:v>1.0374830000000001E-3</c:v>
                </c:pt>
                <c:pt idx="99">
                  <c:v>1.0374830000000001E-3</c:v>
                </c:pt>
                <c:pt idx="100">
                  <c:v>1.0374830000000001E-3</c:v>
                </c:pt>
                <c:pt idx="101">
                  <c:v>1.0374830000000001E-3</c:v>
                </c:pt>
                <c:pt idx="102">
                  <c:v>1.0374830000000001E-3</c:v>
                </c:pt>
                <c:pt idx="103">
                  <c:v>1.0374830000000001E-3</c:v>
                </c:pt>
                <c:pt idx="104">
                  <c:v>1.0374830000000001E-3</c:v>
                </c:pt>
                <c:pt idx="105">
                  <c:v>1.0374830000000001E-3</c:v>
                </c:pt>
                <c:pt idx="106">
                  <c:v>1.0374830000000001E-3</c:v>
                </c:pt>
                <c:pt idx="107">
                  <c:v>1.0374830000000001E-3</c:v>
                </c:pt>
                <c:pt idx="108">
                  <c:v>1.0374830000000001E-3</c:v>
                </c:pt>
                <c:pt idx="109">
                  <c:v>1.0374830000000001E-3</c:v>
                </c:pt>
                <c:pt idx="110">
                  <c:v>1.0374830000000001E-3</c:v>
                </c:pt>
                <c:pt idx="111">
                  <c:v>1.0374830000000001E-3</c:v>
                </c:pt>
                <c:pt idx="112">
                  <c:v>1.0374830000000001E-3</c:v>
                </c:pt>
                <c:pt idx="113">
                  <c:v>1.0374830000000001E-3</c:v>
                </c:pt>
                <c:pt idx="114">
                  <c:v>1.0374830000000001E-3</c:v>
                </c:pt>
                <c:pt idx="115">
                  <c:v>1.0374830000000001E-3</c:v>
                </c:pt>
                <c:pt idx="116">
                  <c:v>1.0374830000000001E-3</c:v>
                </c:pt>
                <c:pt idx="117">
                  <c:v>1.0374830000000001E-3</c:v>
                </c:pt>
                <c:pt idx="118">
                  <c:v>1.0374830000000001E-3</c:v>
                </c:pt>
                <c:pt idx="119">
                  <c:v>1.0374830000000001E-3</c:v>
                </c:pt>
                <c:pt idx="120">
                  <c:v>1.0040160000000021E-3</c:v>
                </c:pt>
                <c:pt idx="121">
                  <c:v>1.0040160000000021E-3</c:v>
                </c:pt>
                <c:pt idx="122">
                  <c:v>1.0040160000000021E-3</c:v>
                </c:pt>
                <c:pt idx="123">
                  <c:v>1.0040160000000021E-3</c:v>
                </c:pt>
                <c:pt idx="124">
                  <c:v>1.0040160000000021E-3</c:v>
                </c:pt>
                <c:pt idx="125">
                  <c:v>1.0040160000000021E-3</c:v>
                </c:pt>
                <c:pt idx="126">
                  <c:v>1.0040160000000021E-3</c:v>
                </c:pt>
                <c:pt idx="127">
                  <c:v>1.0040160000000021E-3</c:v>
                </c:pt>
                <c:pt idx="128">
                  <c:v>1.0040160000000021E-3</c:v>
                </c:pt>
                <c:pt idx="129">
                  <c:v>1.0040160000000021E-3</c:v>
                </c:pt>
                <c:pt idx="130">
                  <c:v>1.0040160000000021E-3</c:v>
                </c:pt>
                <c:pt idx="131">
                  <c:v>1.0040160000000021E-3</c:v>
                </c:pt>
                <c:pt idx="132">
                  <c:v>1.0040160000000021E-3</c:v>
                </c:pt>
                <c:pt idx="133">
                  <c:v>1.0040160000000021E-3</c:v>
                </c:pt>
                <c:pt idx="134">
                  <c:v>1.0040160000000021E-3</c:v>
                </c:pt>
                <c:pt idx="135">
                  <c:v>1.0040160000000021E-3</c:v>
                </c:pt>
                <c:pt idx="136">
                  <c:v>1.0040160000000021E-3</c:v>
                </c:pt>
                <c:pt idx="137">
                  <c:v>1.0040160000000021E-3</c:v>
                </c:pt>
                <c:pt idx="138">
                  <c:v>1.0040160000000021E-3</c:v>
                </c:pt>
                <c:pt idx="139">
                  <c:v>1.0040160000000021E-3</c:v>
                </c:pt>
                <c:pt idx="140">
                  <c:v>1.0040160000000021E-3</c:v>
                </c:pt>
                <c:pt idx="141">
                  <c:v>1.0040160000000021E-3</c:v>
                </c:pt>
                <c:pt idx="142">
                  <c:v>1.0040160000000021E-3</c:v>
                </c:pt>
                <c:pt idx="143">
                  <c:v>1.0040160000000021E-3</c:v>
                </c:pt>
                <c:pt idx="144">
                  <c:v>1.0040160000000021E-3</c:v>
                </c:pt>
                <c:pt idx="145">
                  <c:v>1.0040160000000021E-3</c:v>
                </c:pt>
                <c:pt idx="146">
                  <c:v>1.0040160000000021E-3</c:v>
                </c:pt>
                <c:pt idx="147">
                  <c:v>1.0040160000000021E-3</c:v>
                </c:pt>
                <c:pt idx="148">
                  <c:v>1.0040160000000021E-3</c:v>
                </c:pt>
                <c:pt idx="149">
                  <c:v>1.0040160000000021E-3</c:v>
                </c:pt>
                <c:pt idx="150">
                  <c:v>1.0040160000000021E-3</c:v>
                </c:pt>
                <c:pt idx="151">
                  <c:v>6.6934400000000114E-3</c:v>
                </c:pt>
                <c:pt idx="152">
                  <c:v>6.6934400000000114E-3</c:v>
                </c:pt>
                <c:pt idx="153">
                  <c:v>6.6934400000000114E-3</c:v>
                </c:pt>
                <c:pt idx="154">
                  <c:v>6.6934400000000114E-3</c:v>
                </c:pt>
                <c:pt idx="155">
                  <c:v>6.6934400000000114E-3</c:v>
                </c:pt>
                <c:pt idx="156">
                  <c:v>6.6934400000000114E-3</c:v>
                </c:pt>
                <c:pt idx="157">
                  <c:v>6.6934400000000114E-3</c:v>
                </c:pt>
                <c:pt idx="158">
                  <c:v>6.6934400000000114E-3</c:v>
                </c:pt>
                <c:pt idx="159">
                  <c:v>6.6934400000000114E-3</c:v>
                </c:pt>
                <c:pt idx="160">
                  <c:v>6.6934400000000114E-3</c:v>
                </c:pt>
                <c:pt idx="161">
                  <c:v>6.6934400000000114E-3</c:v>
                </c:pt>
                <c:pt idx="162">
                  <c:v>6.6934400000000114E-3</c:v>
                </c:pt>
                <c:pt idx="163">
                  <c:v>6.6934400000000114E-3</c:v>
                </c:pt>
                <c:pt idx="164">
                  <c:v>6.6934400000000114E-3</c:v>
                </c:pt>
                <c:pt idx="165">
                  <c:v>6.6934400000000114E-3</c:v>
                </c:pt>
                <c:pt idx="166">
                  <c:v>6.6934400000000114E-3</c:v>
                </c:pt>
                <c:pt idx="167">
                  <c:v>6.6934400000000114E-3</c:v>
                </c:pt>
                <c:pt idx="168">
                  <c:v>6.6934400000000114E-3</c:v>
                </c:pt>
                <c:pt idx="169">
                  <c:v>6.6934400000000114E-3</c:v>
                </c:pt>
                <c:pt idx="170">
                  <c:v>6.6934400000000114E-3</c:v>
                </c:pt>
                <c:pt idx="171">
                  <c:v>6.6934400000000114E-3</c:v>
                </c:pt>
                <c:pt idx="172">
                  <c:v>6.6934400000000114E-3</c:v>
                </c:pt>
                <c:pt idx="173">
                  <c:v>6.6934400000000114E-3</c:v>
                </c:pt>
                <c:pt idx="174">
                  <c:v>6.6934400000000114E-3</c:v>
                </c:pt>
                <c:pt idx="175">
                  <c:v>6.6934400000000114E-3</c:v>
                </c:pt>
                <c:pt idx="176">
                  <c:v>6.6934400000000114E-3</c:v>
                </c:pt>
                <c:pt idx="177">
                  <c:v>6.6934400000000114E-3</c:v>
                </c:pt>
                <c:pt idx="178">
                  <c:v>6.6934400000000114E-3</c:v>
                </c:pt>
                <c:pt idx="179">
                  <c:v>6.6934400000000114E-3</c:v>
                </c:pt>
                <c:pt idx="180">
                  <c:v>6.6934400000000114E-3</c:v>
                </c:pt>
                <c:pt idx="181">
                  <c:v>6.4775230000000336E-3</c:v>
                </c:pt>
                <c:pt idx="182">
                  <c:v>6.4775230000000336E-3</c:v>
                </c:pt>
                <c:pt idx="183">
                  <c:v>6.4775230000000336E-3</c:v>
                </c:pt>
                <c:pt idx="184">
                  <c:v>6.4775230000000336E-3</c:v>
                </c:pt>
                <c:pt idx="185">
                  <c:v>6.4775230000000336E-3</c:v>
                </c:pt>
                <c:pt idx="186">
                  <c:v>6.4775230000000336E-3</c:v>
                </c:pt>
                <c:pt idx="187">
                  <c:v>6.4775230000000336E-3</c:v>
                </c:pt>
                <c:pt idx="188">
                  <c:v>6.4775230000000336E-3</c:v>
                </c:pt>
                <c:pt idx="189">
                  <c:v>6.4775230000000336E-3</c:v>
                </c:pt>
                <c:pt idx="190">
                  <c:v>6.4775230000000336E-3</c:v>
                </c:pt>
                <c:pt idx="191">
                  <c:v>6.4775230000000336E-3</c:v>
                </c:pt>
                <c:pt idx="192">
                  <c:v>6.4775230000000336E-3</c:v>
                </c:pt>
                <c:pt idx="193">
                  <c:v>6.4775230000000336E-3</c:v>
                </c:pt>
                <c:pt idx="194">
                  <c:v>6.4775230000000336E-3</c:v>
                </c:pt>
                <c:pt idx="195">
                  <c:v>6.4775230000000336E-3</c:v>
                </c:pt>
                <c:pt idx="196">
                  <c:v>6.4775230000000336E-3</c:v>
                </c:pt>
                <c:pt idx="197">
                  <c:v>6.4775230000000336E-3</c:v>
                </c:pt>
                <c:pt idx="198">
                  <c:v>6.4775230000000336E-3</c:v>
                </c:pt>
                <c:pt idx="199">
                  <c:v>6.4775230000000336E-3</c:v>
                </c:pt>
                <c:pt idx="200">
                  <c:v>6.4775230000000336E-3</c:v>
                </c:pt>
                <c:pt idx="201">
                  <c:v>6.4775230000000336E-3</c:v>
                </c:pt>
                <c:pt idx="202">
                  <c:v>6.4775230000000336E-3</c:v>
                </c:pt>
                <c:pt idx="203">
                  <c:v>6.4775230000000336E-3</c:v>
                </c:pt>
                <c:pt idx="204">
                  <c:v>6.4775230000000336E-3</c:v>
                </c:pt>
                <c:pt idx="205">
                  <c:v>6.4775230000000336E-3</c:v>
                </c:pt>
                <c:pt idx="206">
                  <c:v>6.4775230000000336E-3</c:v>
                </c:pt>
                <c:pt idx="207">
                  <c:v>6.4775230000000336E-3</c:v>
                </c:pt>
                <c:pt idx="208">
                  <c:v>6.4775230000000336E-3</c:v>
                </c:pt>
                <c:pt idx="209">
                  <c:v>6.4775230000000336E-3</c:v>
                </c:pt>
                <c:pt idx="210">
                  <c:v>6.4775230000000336E-3</c:v>
                </c:pt>
                <c:pt idx="211">
                  <c:v>6.4775230000000336E-3</c:v>
                </c:pt>
                <c:pt idx="212">
                  <c:v>6.4775230000000336E-3</c:v>
                </c:pt>
                <c:pt idx="213">
                  <c:v>6.4775230000000336E-3</c:v>
                </c:pt>
                <c:pt idx="214">
                  <c:v>6.4775230000000336E-3</c:v>
                </c:pt>
                <c:pt idx="215">
                  <c:v>6.4775230000000336E-3</c:v>
                </c:pt>
                <c:pt idx="216">
                  <c:v>6.4775230000000336E-3</c:v>
                </c:pt>
                <c:pt idx="217">
                  <c:v>6.4775230000000336E-3</c:v>
                </c:pt>
                <c:pt idx="218">
                  <c:v>6.4775230000000336E-3</c:v>
                </c:pt>
                <c:pt idx="219">
                  <c:v>6.4775230000000336E-3</c:v>
                </c:pt>
                <c:pt idx="220">
                  <c:v>6.4775230000000336E-3</c:v>
                </c:pt>
                <c:pt idx="221">
                  <c:v>6.4775230000000336E-3</c:v>
                </c:pt>
                <c:pt idx="222">
                  <c:v>6.4775230000000336E-3</c:v>
                </c:pt>
                <c:pt idx="223">
                  <c:v>6.4775230000000336E-3</c:v>
                </c:pt>
                <c:pt idx="224">
                  <c:v>6.4775230000000336E-3</c:v>
                </c:pt>
                <c:pt idx="225">
                  <c:v>6.4775230000000336E-3</c:v>
                </c:pt>
                <c:pt idx="226">
                  <c:v>6.4775230000000336E-3</c:v>
                </c:pt>
                <c:pt idx="227">
                  <c:v>6.4775230000000336E-3</c:v>
                </c:pt>
                <c:pt idx="228">
                  <c:v>6.4775230000000336E-3</c:v>
                </c:pt>
                <c:pt idx="229">
                  <c:v>6.4775230000000336E-3</c:v>
                </c:pt>
                <c:pt idx="230">
                  <c:v>6.4775230000000336E-3</c:v>
                </c:pt>
                <c:pt idx="231">
                  <c:v>6.4775230000000336E-3</c:v>
                </c:pt>
                <c:pt idx="232">
                  <c:v>6.4775230000000336E-3</c:v>
                </c:pt>
                <c:pt idx="233">
                  <c:v>6.4775230000000336E-3</c:v>
                </c:pt>
                <c:pt idx="234">
                  <c:v>6.4775230000000336E-3</c:v>
                </c:pt>
                <c:pt idx="235">
                  <c:v>6.4775230000000336E-3</c:v>
                </c:pt>
                <c:pt idx="236">
                  <c:v>6.4775230000000336E-3</c:v>
                </c:pt>
                <c:pt idx="237">
                  <c:v>6.4775230000000336E-3</c:v>
                </c:pt>
                <c:pt idx="238">
                  <c:v>6.4775230000000336E-3</c:v>
                </c:pt>
                <c:pt idx="239">
                  <c:v>6.4775230000000336E-3</c:v>
                </c:pt>
                <c:pt idx="240">
                  <c:v>6.4775230000000336E-3</c:v>
                </c:pt>
                <c:pt idx="241">
                  <c:v>6.4775230000000336E-3</c:v>
                </c:pt>
                <c:pt idx="242">
                  <c:v>6.4775230000000336E-3</c:v>
                </c:pt>
                <c:pt idx="243">
                  <c:v>1.0374830000000001E-3</c:v>
                </c:pt>
                <c:pt idx="244">
                  <c:v>1.0374830000000001E-3</c:v>
                </c:pt>
                <c:pt idx="245">
                  <c:v>1.0374830000000001E-3</c:v>
                </c:pt>
                <c:pt idx="246">
                  <c:v>1.0374830000000001E-3</c:v>
                </c:pt>
                <c:pt idx="247">
                  <c:v>1.0374830000000001E-3</c:v>
                </c:pt>
                <c:pt idx="248">
                  <c:v>1.0374830000000001E-3</c:v>
                </c:pt>
                <c:pt idx="249">
                  <c:v>1.0374830000000001E-3</c:v>
                </c:pt>
                <c:pt idx="250">
                  <c:v>1.0374830000000001E-3</c:v>
                </c:pt>
                <c:pt idx="251">
                  <c:v>1.0374830000000001E-3</c:v>
                </c:pt>
                <c:pt idx="252">
                  <c:v>1.0374830000000001E-3</c:v>
                </c:pt>
                <c:pt idx="253">
                  <c:v>1.0374830000000001E-3</c:v>
                </c:pt>
                <c:pt idx="254">
                  <c:v>1.0374830000000001E-3</c:v>
                </c:pt>
                <c:pt idx="255">
                  <c:v>1.0374830000000001E-3</c:v>
                </c:pt>
                <c:pt idx="256">
                  <c:v>1.0374830000000001E-3</c:v>
                </c:pt>
                <c:pt idx="257">
                  <c:v>1.0374830000000001E-3</c:v>
                </c:pt>
                <c:pt idx="258">
                  <c:v>1.0374830000000001E-3</c:v>
                </c:pt>
                <c:pt idx="259">
                  <c:v>1.0374830000000001E-3</c:v>
                </c:pt>
                <c:pt idx="260">
                  <c:v>1.0374830000000001E-3</c:v>
                </c:pt>
                <c:pt idx="261">
                  <c:v>1.0374830000000001E-3</c:v>
                </c:pt>
                <c:pt idx="262">
                  <c:v>1.0374830000000001E-3</c:v>
                </c:pt>
                <c:pt idx="263">
                  <c:v>1.0374830000000001E-3</c:v>
                </c:pt>
                <c:pt idx="264">
                  <c:v>1.0374830000000001E-3</c:v>
                </c:pt>
                <c:pt idx="265">
                  <c:v>1.0374830000000001E-3</c:v>
                </c:pt>
                <c:pt idx="266">
                  <c:v>1.0374830000000001E-3</c:v>
                </c:pt>
                <c:pt idx="267">
                  <c:v>1.0374830000000001E-3</c:v>
                </c:pt>
                <c:pt idx="268">
                  <c:v>1.0374830000000001E-3</c:v>
                </c:pt>
                <c:pt idx="269">
                  <c:v>1.0374830000000001E-3</c:v>
                </c:pt>
                <c:pt idx="270">
                  <c:v>1.0374830000000001E-3</c:v>
                </c:pt>
                <c:pt idx="271">
                  <c:v>1.0374830000000001E-3</c:v>
                </c:pt>
                <c:pt idx="272">
                  <c:v>1.0374830000000001E-3</c:v>
                </c:pt>
                <c:pt idx="273">
                  <c:v>1.0040160000000021E-3</c:v>
                </c:pt>
                <c:pt idx="274">
                  <c:v>1.0040160000000021E-3</c:v>
                </c:pt>
                <c:pt idx="275">
                  <c:v>1.0040160000000021E-3</c:v>
                </c:pt>
                <c:pt idx="276">
                  <c:v>1.0040160000000021E-3</c:v>
                </c:pt>
                <c:pt idx="277">
                  <c:v>1.0040160000000021E-3</c:v>
                </c:pt>
                <c:pt idx="278">
                  <c:v>1.0040160000000021E-3</c:v>
                </c:pt>
                <c:pt idx="279">
                  <c:v>1.0040160000000021E-3</c:v>
                </c:pt>
                <c:pt idx="280">
                  <c:v>1.0040160000000021E-3</c:v>
                </c:pt>
                <c:pt idx="281">
                  <c:v>1.0040160000000021E-3</c:v>
                </c:pt>
                <c:pt idx="282">
                  <c:v>1.0040160000000021E-3</c:v>
                </c:pt>
                <c:pt idx="283">
                  <c:v>1.0040160000000021E-3</c:v>
                </c:pt>
                <c:pt idx="284">
                  <c:v>1.0040160000000021E-3</c:v>
                </c:pt>
                <c:pt idx="285">
                  <c:v>1.0040160000000021E-3</c:v>
                </c:pt>
                <c:pt idx="286">
                  <c:v>1.0040160000000021E-3</c:v>
                </c:pt>
                <c:pt idx="287">
                  <c:v>1.0040160000000021E-3</c:v>
                </c:pt>
                <c:pt idx="288">
                  <c:v>1.0040160000000021E-3</c:v>
                </c:pt>
                <c:pt idx="289">
                  <c:v>1.0040160000000021E-3</c:v>
                </c:pt>
                <c:pt idx="290">
                  <c:v>1.0040160000000021E-3</c:v>
                </c:pt>
                <c:pt idx="291">
                  <c:v>1.0040160000000021E-3</c:v>
                </c:pt>
                <c:pt idx="292">
                  <c:v>1.0040160000000021E-3</c:v>
                </c:pt>
                <c:pt idx="293">
                  <c:v>1.0040160000000021E-3</c:v>
                </c:pt>
                <c:pt idx="294">
                  <c:v>1.0040160000000021E-3</c:v>
                </c:pt>
                <c:pt idx="295">
                  <c:v>1.0040160000000021E-3</c:v>
                </c:pt>
                <c:pt idx="296">
                  <c:v>1.0040160000000021E-3</c:v>
                </c:pt>
                <c:pt idx="297">
                  <c:v>1.0040160000000021E-3</c:v>
                </c:pt>
                <c:pt idx="298">
                  <c:v>1.0040160000000021E-3</c:v>
                </c:pt>
                <c:pt idx="299">
                  <c:v>1.0040160000000021E-3</c:v>
                </c:pt>
                <c:pt idx="300">
                  <c:v>1.0040160000000021E-3</c:v>
                </c:pt>
                <c:pt idx="301">
                  <c:v>1.0040160000000021E-3</c:v>
                </c:pt>
                <c:pt idx="302">
                  <c:v>1.0040160000000021E-3</c:v>
                </c:pt>
                <c:pt idx="303">
                  <c:v>1.0040160000000021E-3</c:v>
                </c:pt>
                <c:pt idx="304">
                  <c:v>1.0374830000000001E-3</c:v>
                </c:pt>
                <c:pt idx="305">
                  <c:v>1.0374830000000001E-3</c:v>
                </c:pt>
                <c:pt idx="306">
                  <c:v>1.0374830000000001E-3</c:v>
                </c:pt>
                <c:pt idx="307">
                  <c:v>1.0374830000000001E-3</c:v>
                </c:pt>
                <c:pt idx="308">
                  <c:v>1.0374830000000001E-3</c:v>
                </c:pt>
                <c:pt idx="309">
                  <c:v>1.0374830000000001E-3</c:v>
                </c:pt>
                <c:pt idx="310">
                  <c:v>1.0374830000000001E-3</c:v>
                </c:pt>
                <c:pt idx="311">
                  <c:v>1.0374830000000001E-3</c:v>
                </c:pt>
                <c:pt idx="312">
                  <c:v>1.0374830000000001E-3</c:v>
                </c:pt>
                <c:pt idx="313">
                  <c:v>1.0374830000000001E-3</c:v>
                </c:pt>
                <c:pt idx="314">
                  <c:v>1.0374830000000001E-3</c:v>
                </c:pt>
                <c:pt idx="315">
                  <c:v>1.0374830000000001E-3</c:v>
                </c:pt>
                <c:pt idx="316">
                  <c:v>1.0374830000000001E-3</c:v>
                </c:pt>
                <c:pt idx="317">
                  <c:v>1.0374830000000001E-3</c:v>
                </c:pt>
                <c:pt idx="318">
                  <c:v>1.0374830000000001E-3</c:v>
                </c:pt>
                <c:pt idx="319">
                  <c:v>1.0374830000000001E-3</c:v>
                </c:pt>
                <c:pt idx="320">
                  <c:v>1.0374830000000001E-3</c:v>
                </c:pt>
                <c:pt idx="321">
                  <c:v>1.0374830000000001E-3</c:v>
                </c:pt>
                <c:pt idx="322">
                  <c:v>1.0374830000000001E-3</c:v>
                </c:pt>
                <c:pt idx="323">
                  <c:v>1.0374830000000001E-3</c:v>
                </c:pt>
                <c:pt idx="324">
                  <c:v>1.0374830000000001E-3</c:v>
                </c:pt>
                <c:pt idx="325">
                  <c:v>1.0374830000000001E-3</c:v>
                </c:pt>
                <c:pt idx="326">
                  <c:v>1.0374830000000001E-3</c:v>
                </c:pt>
                <c:pt idx="327">
                  <c:v>1.0374830000000001E-3</c:v>
                </c:pt>
                <c:pt idx="328">
                  <c:v>1.0374830000000001E-3</c:v>
                </c:pt>
                <c:pt idx="329">
                  <c:v>1.0374830000000001E-3</c:v>
                </c:pt>
                <c:pt idx="330">
                  <c:v>1.0374830000000001E-3</c:v>
                </c:pt>
                <c:pt idx="331">
                  <c:v>1.0374830000000001E-3</c:v>
                </c:pt>
                <c:pt idx="332">
                  <c:v>1.0374830000000001E-3</c:v>
                </c:pt>
                <c:pt idx="333">
                  <c:v>1.0374830000000001E-3</c:v>
                </c:pt>
                <c:pt idx="334">
                  <c:v>2.2671330000000253E-3</c:v>
                </c:pt>
                <c:pt idx="335">
                  <c:v>2.2671330000000253E-3</c:v>
                </c:pt>
                <c:pt idx="336">
                  <c:v>2.2671330000000253E-3</c:v>
                </c:pt>
                <c:pt idx="337">
                  <c:v>2.2671330000000253E-3</c:v>
                </c:pt>
                <c:pt idx="338">
                  <c:v>2.2671330000000253E-3</c:v>
                </c:pt>
                <c:pt idx="339">
                  <c:v>2.2671330000000253E-3</c:v>
                </c:pt>
                <c:pt idx="340">
                  <c:v>2.2671330000000253E-3</c:v>
                </c:pt>
                <c:pt idx="341">
                  <c:v>2.2671330000000253E-3</c:v>
                </c:pt>
                <c:pt idx="342">
                  <c:v>2.2671330000000253E-3</c:v>
                </c:pt>
                <c:pt idx="343">
                  <c:v>2.2671330000000253E-3</c:v>
                </c:pt>
                <c:pt idx="344">
                  <c:v>2.2671330000000253E-3</c:v>
                </c:pt>
                <c:pt idx="345">
                  <c:v>2.2671330000000253E-3</c:v>
                </c:pt>
                <c:pt idx="346">
                  <c:v>2.2671330000000253E-3</c:v>
                </c:pt>
                <c:pt idx="347">
                  <c:v>2.2671330000000253E-3</c:v>
                </c:pt>
                <c:pt idx="348">
                  <c:v>2.2671330000000253E-3</c:v>
                </c:pt>
                <c:pt idx="349">
                  <c:v>2.2671330000000253E-3</c:v>
                </c:pt>
                <c:pt idx="350">
                  <c:v>2.2671330000000253E-3</c:v>
                </c:pt>
                <c:pt idx="351">
                  <c:v>2.2671330000000253E-3</c:v>
                </c:pt>
                <c:pt idx="352">
                  <c:v>2.2671330000000253E-3</c:v>
                </c:pt>
                <c:pt idx="353">
                  <c:v>2.2671330000000253E-3</c:v>
                </c:pt>
                <c:pt idx="354">
                  <c:v>2.2671330000000253E-3</c:v>
                </c:pt>
                <c:pt idx="355">
                  <c:v>2.2671330000000253E-3</c:v>
                </c:pt>
                <c:pt idx="356">
                  <c:v>2.2671330000000253E-3</c:v>
                </c:pt>
                <c:pt idx="357">
                  <c:v>2.2671330000000253E-3</c:v>
                </c:pt>
                <c:pt idx="358">
                  <c:v>2.2671330000000253E-3</c:v>
                </c:pt>
                <c:pt idx="359">
                  <c:v>2.2671330000000253E-3</c:v>
                </c:pt>
                <c:pt idx="360">
                  <c:v>2.2671330000000253E-3</c:v>
                </c:pt>
                <c:pt idx="361">
                  <c:v>2.2671330000000253E-3</c:v>
                </c:pt>
                <c:pt idx="362">
                  <c:v>2.2671330000000253E-3</c:v>
                </c:pt>
                <c:pt idx="363">
                  <c:v>2.2671330000000253E-3</c:v>
                </c:pt>
                <c:pt idx="364">
                  <c:v>2.2671330000000253E-3</c:v>
                </c:pt>
              </c:numCache>
            </c:numRef>
          </c:val>
        </c:ser>
        <c:ser>
          <c:idx val="6"/>
          <c:order val="8"/>
          <c:tx>
            <c:strRef>
              <c:f>'EPA Profiles by SCC - Small EGU'!$Q$2</c:f>
              <c:strCache>
                <c:ptCount val="1"/>
                <c:pt idx="0">
                  <c:v>Oil 7 -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EGU'!$Q$3:$Q$367</c:f>
              <c:numCache>
                <c:formatCode>#,##0.000000</c:formatCode>
                <c:ptCount val="365"/>
                <c:pt idx="0">
                  <c:v>2.5509380000000052E-3</c:v>
                </c:pt>
                <c:pt idx="1">
                  <c:v>2.5509380000000052E-3</c:v>
                </c:pt>
                <c:pt idx="2">
                  <c:v>2.5509380000000052E-3</c:v>
                </c:pt>
                <c:pt idx="3">
                  <c:v>2.5509380000000052E-3</c:v>
                </c:pt>
                <c:pt idx="4">
                  <c:v>2.5509380000000052E-3</c:v>
                </c:pt>
                <c:pt idx="5">
                  <c:v>2.5509380000000052E-3</c:v>
                </c:pt>
                <c:pt idx="6">
                  <c:v>2.5509380000000052E-3</c:v>
                </c:pt>
                <c:pt idx="7">
                  <c:v>2.5509380000000052E-3</c:v>
                </c:pt>
                <c:pt idx="8">
                  <c:v>2.5509380000000052E-3</c:v>
                </c:pt>
                <c:pt idx="9">
                  <c:v>2.5509380000000052E-3</c:v>
                </c:pt>
                <c:pt idx="10">
                  <c:v>2.5509380000000052E-3</c:v>
                </c:pt>
                <c:pt idx="11">
                  <c:v>2.5509380000000052E-3</c:v>
                </c:pt>
                <c:pt idx="12">
                  <c:v>2.5509380000000052E-3</c:v>
                </c:pt>
                <c:pt idx="13">
                  <c:v>2.5509380000000052E-3</c:v>
                </c:pt>
                <c:pt idx="14">
                  <c:v>2.5509380000000052E-3</c:v>
                </c:pt>
                <c:pt idx="15">
                  <c:v>2.5509380000000052E-3</c:v>
                </c:pt>
                <c:pt idx="16">
                  <c:v>2.5509380000000052E-3</c:v>
                </c:pt>
                <c:pt idx="17">
                  <c:v>2.5509380000000052E-3</c:v>
                </c:pt>
                <c:pt idx="18">
                  <c:v>2.5509380000000052E-3</c:v>
                </c:pt>
                <c:pt idx="19">
                  <c:v>2.5509380000000052E-3</c:v>
                </c:pt>
                <c:pt idx="20">
                  <c:v>2.5509380000000052E-3</c:v>
                </c:pt>
                <c:pt idx="21">
                  <c:v>2.5509380000000052E-3</c:v>
                </c:pt>
                <c:pt idx="22">
                  <c:v>2.5509380000000052E-3</c:v>
                </c:pt>
                <c:pt idx="23">
                  <c:v>2.5509380000000052E-3</c:v>
                </c:pt>
                <c:pt idx="24">
                  <c:v>2.5509380000000052E-3</c:v>
                </c:pt>
                <c:pt idx="25">
                  <c:v>2.5509380000000052E-3</c:v>
                </c:pt>
                <c:pt idx="26">
                  <c:v>2.5509380000000052E-3</c:v>
                </c:pt>
                <c:pt idx="27">
                  <c:v>2.5509380000000052E-3</c:v>
                </c:pt>
                <c:pt idx="28">
                  <c:v>2.5509380000000052E-3</c:v>
                </c:pt>
                <c:pt idx="29">
                  <c:v>2.5509380000000052E-3</c:v>
                </c:pt>
                <c:pt idx="30">
                  <c:v>2.5509380000000052E-3</c:v>
                </c:pt>
                <c:pt idx="31">
                  <c:v>2.8242530000000001E-3</c:v>
                </c:pt>
                <c:pt idx="32">
                  <c:v>2.8242530000000001E-3</c:v>
                </c:pt>
                <c:pt idx="33">
                  <c:v>2.8242530000000001E-3</c:v>
                </c:pt>
                <c:pt idx="34">
                  <c:v>2.8242530000000001E-3</c:v>
                </c:pt>
                <c:pt idx="35">
                  <c:v>2.8242530000000001E-3</c:v>
                </c:pt>
                <c:pt idx="36">
                  <c:v>2.8242530000000001E-3</c:v>
                </c:pt>
                <c:pt idx="37">
                  <c:v>2.8242530000000001E-3</c:v>
                </c:pt>
                <c:pt idx="38">
                  <c:v>2.8242530000000001E-3</c:v>
                </c:pt>
                <c:pt idx="39">
                  <c:v>2.8242530000000001E-3</c:v>
                </c:pt>
                <c:pt idx="40">
                  <c:v>2.8242530000000001E-3</c:v>
                </c:pt>
                <c:pt idx="41">
                  <c:v>2.8242530000000001E-3</c:v>
                </c:pt>
                <c:pt idx="42">
                  <c:v>2.8242530000000001E-3</c:v>
                </c:pt>
                <c:pt idx="43">
                  <c:v>2.8242530000000001E-3</c:v>
                </c:pt>
                <c:pt idx="44">
                  <c:v>2.8242530000000001E-3</c:v>
                </c:pt>
                <c:pt idx="45">
                  <c:v>2.8242530000000001E-3</c:v>
                </c:pt>
                <c:pt idx="46">
                  <c:v>2.8242530000000001E-3</c:v>
                </c:pt>
                <c:pt idx="47">
                  <c:v>2.8242530000000001E-3</c:v>
                </c:pt>
                <c:pt idx="48">
                  <c:v>2.8242530000000001E-3</c:v>
                </c:pt>
                <c:pt idx="49">
                  <c:v>2.8242530000000001E-3</c:v>
                </c:pt>
                <c:pt idx="50">
                  <c:v>2.8242530000000001E-3</c:v>
                </c:pt>
                <c:pt idx="51">
                  <c:v>2.8242530000000001E-3</c:v>
                </c:pt>
                <c:pt idx="52">
                  <c:v>2.8242530000000001E-3</c:v>
                </c:pt>
                <c:pt idx="53">
                  <c:v>2.8242530000000001E-3</c:v>
                </c:pt>
                <c:pt idx="54">
                  <c:v>2.8242530000000001E-3</c:v>
                </c:pt>
                <c:pt idx="55">
                  <c:v>2.8242530000000001E-3</c:v>
                </c:pt>
                <c:pt idx="56">
                  <c:v>2.8242530000000001E-3</c:v>
                </c:pt>
                <c:pt idx="57">
                  <c:v>2.8242530000000001E-3</c:v>
                </c:pt>
                <c:pt idx="58">
                  <c:v>2.8242530000000001E-3</c:v>
                </c:pt>
                <c:pt idx="59">
                  <c:v>2.938422E-3</c:v>
                </c:pt>
                <c:pt idx="60">
                  <c:v>2.938422E-3</c:v>
                </c:pt>
                <c:pt idx="61">
                  <c:v>2.938422E-3</c:v>
                </c:pt>
                <c:pt idx="62">
                  <c:v>2.938422E-3</c:v>
                </c:pt>
                <c:pt idx="63">
                  <c:v>2.938422E-3</c:v>
                </c:pt>
                <c:pt idx="64">
                  <c:v>2.938422E-3</c:v>
                </c:pt>
                <c:pt idx="65">
                  <c:v>2.938422E-3</c:v>
                </c:pt>
                <c:pt idx="66">
                  <c:v>2.938422E-3</c:v>
                </c:pt>
                <c:pt idx="67">
                  <c:v>2.938422E-3</c:v>
                </c:pt>
                <c:pt idx="68">
                  <c:v>2.938422E-3</c:v>
                </c:pt>
                <c:pt idx="69">
                  <c:v>2.938422E-3</c:v>
                </c:pt>
                <c:pt idx="70">
                  <c:v>2.938422E-3</c:v>
                </c:pt>
                <c:pt idx="71">
                  <c:v>2.938422E-3</c:v>
                </c:pt>
                <c:pt idx="72">
                  <c:v>2.938422E-3</c:v>
                </c:pt>
                <c:pt idx="73">
                  <c:v>2.938422E-3</c:v>
                </c:pt>
                <c:pt idx="74">
                  <c:v>2.938422E-3</c:v>
                </c:pt>
                <c:pt idx="75">
                  <c:v>2.938422E-3</c:v>
                </c:pt>
                <c:pt idx="76">
                  <c:v>2.938422E-3</c:v>
                </c:pt>
                <c:pt idx="77">
                  <c:v>2.938422E-3</c:v>
                </c:pt>
                <c:pt idx="78">
                  <c:v>2.938422E-3</c:v>
                </c:pt>
                <c:pt idx="79">
                  <c:v>2.938422E-3</c:v>
                </c:pt>
                <c:pt idx="80">
                  <c:v>2.938422E-3</c:v>
                </c:pt>
                <c:pt idx="81">
                  <c:v>2.938422E-3</c:v>
                </c:pt>
                <c:pt idx="82">
                  <c:v>2.938422E-3</c:v>
                </c:pt>
                <c:pt idx="83">
                  <c:v>2.938422E-3</c:v>
                </c:pt>
                <c:pt idx="84">
                  <c:v>2.938422E-3</c:v>
                </c:pt>
                <c:pt idx="85">
                  <c:v>2.938422E-3</c:v>
                </c:pt>
                <c:pt idx="86">
                  <c:v>2.938422E-3</c:v>
                </c:pt>
                <c:pt idx="87">
                  <c:v>2.938422E-3</c:v>
                </c:pt>
                <c:pt idx="88">
                  <c:v>2.938422E-3</c:v>
                </c:pt>
                <c:pt idx="89">
                  <c:v>2.938422E-3</c:v>
                </c:pt>
                <c:pt idx="90">
                  <c:v>3.0363700000000052E-3</c:v>
                </c:pt>
                <c:pt idx="91">
                  <c:v>3.0363700000000052E-3</c:v>
                </c:pt>
                <c:pt idx="92">
                  <c:v>3.0363700000000052E-3</c:v>
                </c:pt>
                <c:pt idx="93">
                  <c:v>3.0363700000000052E-3</c:v>
                </c:pt>
                <c:pt idx="94">
                  <c:v>3.0363700000000052E-3</c:v>
                </c:pt>
                <c:pt idx="95">
                  <c:v>3.0363700000000052E-3</c:v>
                </c:pt>
                <c:pt idx="96">
                  <c:v>3.0363700000000052E-3</c:v>
                </c:pt>
                <c:pt idx="97">
                  <c:v>3.0363700000000052E-3</c:v>
                </c:pt>
                <c:pt idx="98">
                  <c:v>3.0363700000000052E-3</c:v>
                </c:pt>
                <c:pt idx="99">
                  <c:v>3.0363700000000052E-3</c:v>
                </c:pt>
                <c:pt idx="100">
                  <c:v>3.0363700000000052E-3</c:v>
                </c:pt>
                <c:pt idx="101">
                  <c:v>3.0363700000000052E-3</c:v>
                </c:pt>
                <c:pt idx="102">
                  <c:v>3.0363700000000052E-3</c:v>
                </c:pt>
                <c:pt idx="103">
                  <c:v>3.0363700000000052E-3</c:v>
                </c:pt>
                <c:pt idx="104">
                  <c:v>3.0363700000000052E-3</c:v>
                </c:pt>
                <c:pt idx="105">
                  <c:v>3.0363700000000052E-3</c:v>
                </c:pt>
                <c:pt idx="106">
                  <c:v>3.0363700000000052E-3</c:v>
                </c:pt>
                <c:pt idx="107">
                  <c:v>3.0363700000000052E-3</c:v>
                </c:pt>
                <c:pt idx="108">
                  <c:v>3.0363700000000052E-3</c:v>
                </c:pt>
                <c:pt idx="109">
                  <c:v>3.0363700000000052E-3</c:v>
                </c:pt>
                <c:pt idx="110">
                  <c:v>3.0363700000000052E-3</c:v>
                </c:pt>
                <c:pt idx="111">
                  <c:v>3.0363700000000052E-3</c:v>
                </c:pt>
                <c:pt idx="112">
                  <c:v>3.0363700000000052E-3</c:v>
                </c:pt>
                <c:pt idx="113">
                  <c:v>3.0363700000000052E-3</c:v>
                </c:pt>
                <c:pt idx="114">
                  <c:v>3.0363700000000052E-3</c:v>
                </c:pt>
                <c:pt idx="115">
                  <c:v>3.0363700000000052E-3</c:v>
                </c:pt>
                <c:pt idx="116">
                  <c:v>3.0363700000000052E-3</c:v>
                </c:pt>
                <c:pt idx="117">
                  <c:v>3.0363700000000052E-3</c:v>
                </c:pt>
                <c:pt idx="118">
                  <c:v>3.0363700000000052E-3</c:v>
                </c:pt>
                <c:pt idx="119">
                  <c:v>3.0363700000000052E-3</c:v>
                </c:pt>
                <c:pt idx="120">
                  <c:v>2.938422E-3</c:v>
                </c:pt>
                <c:pt idx="121">
                  <c:v>2.938422E-3</c:v>
                </c:pt>
                <c:pt idx="122">
                  <c:v>2.938422E-3</c:v>
                </c:pt>
                <c:pt idx="123">
                  <c:v>2.938422E-3</c:v>
                </c:pt>
                <c:pt idx="124">
                  <c:v>2.938422E-3</c:v>
                </c:pt>
                <c:pt idx="125">
                  <c:v>2.938422E-3</c:v>
                </c:pt>
                <c:pt idx="126">
                  <c:v>2.938422E-3</c:v>
                </c:pt>
                <c:pt idx="127">
                  <c:v>2.938422E-3</c:v>
                </c:pt>
                <c:pt idx="128">
                  <c:v>2.938422E-3</c:v>
                </c:pt>
                <c:pt idx="129">
                  <c:v>2.938422E-3</c:v>
                </c:pt>
                <c:pt idx="130">
                  <c:v>2.938422E-3</c:v>
                </c:pt>
                <c:pt idx="131">
                  <c:v>2.938422E-3</c:v>
                </c:pt>
                <c:pt idx="132">
                  <c:v>2.938422E-3</c:v>
                </c:pt>
                <c:pt idx="133">
                  <c:v>2.938422E-3</c:v>
                </c:pt>
                <c:pt idx="134">
                  <c:v>2.938422E-3</c:v>
                </c:pt>
                <c:pt idx="135">
                  <c:v>2.938422E-3</c:v>
                </c:pt>
                <c:pt idx="136">
                  <c:v>2.938422E-3</c:v>
                </c:pt>
                <c:pt idx="137">
                  <c:v>2.938422E-3</c:v>
                </c:pt>
                <c:pt idx="138">
                  <c:v>2.938422E-3</c:v>
                </c:pt>
                <c:pt idx="139">
                  <c:v>2.938422E-3</c:v>
                </c:pt>
                <c:pt idx="140">
                  <c:v>2.938422E-3</c:v>
                </c:pt>
                <c:pt idx="141">
                  <c:v>2.938422E-3</c:v>
                </c:pt>
                <c:pt idx="142">
                  <c:v>2.938422E-3</c:v>
                </c:pt>
                <c:pt idx="143">
                  <c:v>2.938422E-3</c:v>
                </c:pt>
                <c:pt idx="144">
                  <c:v>2.938422E-3</c:v>
                </c:pt>
                <c:pt idx="145">
                  <c:v>2.938422E-3</c:v>
                </c:pt>
                <c:pt idx="146">
                  <c:v>2.938422E-3</c:v>
                </c:pt>
                <c:pt idx="147">
                  <c:v>2.938422E-3</c:v>
                </c:pt>
                <c:pt idx="148">
                  <c:v>2.938422E-3</c:v>
                </c:pt>
                <c:pt idx="149">
                  <c:v>2.938422E-3</c:v>
                </c:pt>
                <c:pt idx="150">
                  <c:v>2.938422E-3</c:v>
                </c:pt>
                <c:pt idx="151">
                  <c:v>2.8361699999999998E-3</c:v>
                </c:pt>
                <c:pt idx="152">
                  <c:v>2.8361699999999998E-3</c:v>
                </c:pt>
                <c:pt idx="153">
                  <c:v>2.8361699999999998E-3</c:v>
                </c:pt>
                <c:pt idx="154">
                  <c:v>2.8361699999999998E-3</c:v>
                </c:pt>
                <c:pt idx="155">
                  <c:v>2.8361699999999998E-3</c:v>
                </c:pt>
                <c:pt idx="156">
                  <c:v>2.8361699999999998E-3</c:v>
                </c:pt>
                <c:pt idx="157">
                  <c:v>2.8361699999999998E-3</c:v>
                </c:pt>
                <c:pt idx="158">
                  <c:v>2.8361699999999998E-3</c:v>
                </c:pt>
                <c:pt idx="159">
                  <c:v>2.8361699999999998E-3</c:v>
                </c:pt>
                <c:pt idx="160">
                  <c:v>2.8361699999999998E-3</c:v>
                </c:pt>
                <c:pt idx="161">
                  <c:v>2.8361699999999998E-3</c:v>
                </c:pt>
                <c:pt idx="162">
                  <c:v>2.8361699999999998E-3</c:v>
                </c:pt>
                <c:pt idx="163">
                  <c:v>2.8361699999999998E-3</c:v>
                </c:pt>
                <c:pt idx="164">
                  <c:v>2.8361699999999998E-3</c:v>
                </c:pt>
                <c:pt idx="165">
                  <c:v>2.8361699999999998E-3</c:v>
                </c:pt>
                <c:pt idx="166">
                  <c:v>2.8361699999999998E-3</c:v>
                </c:pt>
                <c:pt idx="167">
                  <c:v>2.8361699999999998E-3</c:v>
                </c:pt>
                <c:pt idx="168">
                  <c:v>2.8361699999999998E-3</c:v>
                </c:pt>
                <c:pt idx="169">
                  <c:v>2.8361699999999998E-3</c:v>
                </c:pt>
                <c:pt idx="170">
                  <c:v>2.8361699999999998E-3</c:v>
                </c:pt>
                <c:pt idx="171">
                  <c:v>2.8361699999999998E-3</c:v>
                </c:pt>
                <c:pt idx="172">
                  <c:v>2.8361699999999998E-3</c:v>
                </c:pt>
                <c:pt idx="173">
                  <c:v>2.8361699999999998E-3</c:v>
                </c:pt>
                <c:pt idx="174">
                  <c:v>2.8361699999999998E-3</c:v>
                </c:pt>
                <c:pt idx="175">
                  <c:v>2.8361699999999998E-3</c:v>
                </c:pt>
                <c:pt idx="176">
                  <c:v>2.8361699999999998E-3</c:v>
                </c:pt>
                <c:pt idx="177">
                  <c:v>2.8361699999999998E-3</c:v>
                </c:pt>
                <c:pt idx="178">
                  <c:v>2.8361699999999998E-3</c:v>
                </c:pt>
                <c:pt idx="179">
                  <c:v>2.8361699999999998E-3</c:v>
                </c:pt>
                <c:pt idx="180">
                  <c:v>2.8361699999999998E-3</c:v>
                </c:pt>
                <c:pt idx="181">
                  <c:v>2.744680000000015E-3</c:v>
                </c:pt>
                <c:pt idx="182">
                  <c:v>2.744680000000015E-3</c:v>
                </c:pt>
                <c:pt idx="183">
                  <c:v>2.744680000000015E-3</c:v>
                </c:pt>
                <c:pt idx="184">
                  <c:v>2.744680000000015E-3</c:v>
                </c:pt>
                <c:pt idx="185">
                  <c:v>2.744680000000015E-3</c:v>
                </c:pt>
                <c:pt idx="186">
                  <c:v>2.744680000000015E-3</c:v>
                </c:pt>
                <c:pt idx="187">
                  <c:v>2.744680000000015E-3</c:v>
                </c:pt>
                <c:pt idx="188">
                  <c:v>2.744680000000015E-3</c:v>
                </c:pt>
                <c:pt idx="189">
                  <c:v>2.744680000000015E-3</c:v>
                </c:pt>
                <c:pt idx="190">
                  <c:v>2.744680000000015E-3</c:v>
                </c:pt>
                <c:pt idx="191">
                  <c:v>2.744680000000015E-3</c:v>
                </c:pt>
                <c:pt idx="192">
                  <c:v>2.744680000000015E-3</c:v>
                </c:pt>
                <c:pt idx="193">
                  <c:v>2.744680000000015E-3</c:v>
                </c:pt>
                <c:pt idx="194">
                  <c:v>2.744680000000015E-3</c:v>
                </c:pt>
                <c:pt idx="195">
                  <c:v>2.744680000000015E-3</c:v>
                </c:pt>
                <c:pt idx="196">
                  <c:v>2.744680000000015E-3</c:v>
                </c:pt>
                <c:pt idx="197">
                  <c:v>2.744680000000015E-3</c:v>
                </c:pt>
                <c:pt idx="198">
                  <c:v>2.744680000000015E-3</c:v>
                </c:pt>
                <c:pt idx="199">
                  <c:v>2.744680000000015E-3</c:v>
                </c:pt>
                <c:pt idx="200">
                  <c:v>2.744680000000015E-3</c:v>
                </c:pt>
                <c:pt idx="201">
                  <c:v>2.744680000000015E-3</c:v>
                </c:pt>
                <c:pt idx="202">
                  <c:v>2.744680000000015E-3</c:v>
                </c:pt>
                <c:pt idx="203">
                  <c:v>2.744680000000015E-3</c:v>
                </c:pt>
                <c:pt idx="204">
                  <c:v>2.744680000000015E-3</c:v>
                </c:pt>
                <c:pt idx="205">
                  <c:v>2.744680000000015E-3</c:v>
                </c:pt>
                <c:pt idx="206">
                  <c:v>2.744680000000015E-3</c:v>
                </c:pt>
                <c:pt idx="207">
                  <c:v>2.744680000000015E-3</c:v>
                </c:pt>
                <c:pt idx="208">
                  <c:v>2.744680000000015E-3</c:v>
                </c:pt>
                <c:pt idx="209">
                  <c:v>2.744680000000015E-3</c:v>
                </c:pt>
                <c:pt idx="210">
                  <c:v>2.744680000000015E-3</c:v>
                </c:pt>
                <c:pt idx="211">
                  <c:v>2.744680000000015E-3</c:v>
                </c:pt>
                <c:pt idx="212">
                  <c:v>2.744680000000015E-3</c:v>
                </c:pt>
                <c:pt idx="213">
                  <c:v>2.744680000000015E-3</c:v>
                </c:pt>
                <c:pt idx="214">
                  <c:v>2.744680000000015E-3</c:v>
                </c:pt>
                <c:pt idx="215">
                  <c:v>2.744680000000015E-3</c:v>
                </c:pt>
                <c:pt idx="216">
                  <c:v>2.744680000000015E-3</c:v>
                </c:pt>
                <c:pt idx="217">
                  <c:v>2.744680000000015E-3</c:v>
                </c:pt>
                <c:pt idx="218">
                  <c:v>2.744680000000015E-3</c:v>
                </c:pt>
                <c:pt idx="219">
                  <c:v>2.744680000000015E-3</c:v>
                </c:pt>
                <c:pt idx="220">
                  <c:v>2.744680000000015E-3</c:v>
                </c:pt>
                <c:pt idx="221">
                  <c:v>2.744680000000015E-3</c:v>
                </c:pt>
                <c:pt idx="222">
                  <c:v>2.744680000000015E-3</c:v>
                </c:pt>
                <c:pt idx="223">
                  <c:v>2.744680000000015E-3</c:v>
                </c:pt>
                <c:pt idx="224">
                  <c:v>2.744680000000015E-3</c:v>
                </c:pt>
                <c:pt idx="225">
                  <c:v>2.744680000000015E-3</c:v>
                </c:pt>
                <c:pt idx="226">
                  <c:v>2.744680000000015E-3</c:v>
                </c:pt>
                <c:pt idx="227">
                  <c:v>2.744680000000015E-3</c:v>
                </c:pt>
                <c:pt idx="228">
                  <c:v>2.744680000000015E-3</c:v>
                </c:pt>
                <c:pt idx="229">
                  <c:v>2.744680000000015E-3</c:v>
                </c:pt>
                <c:pt idx="230">
                  <c:v>2.744680000000015E-3</c:v>
                </c:pt>
                <c:pt idx="231">
                  <c:v>2.744680000000015E-3</c:v>
                </c:pt>
                <c:pt idx="232">
                  <c:v>2.744680000000015E-3</c:v>
                </c:pt>
                <c:pt idx="233">
                  <c:v>2.744680000000015E-3</c:v>
                </c:pt>
                <c:pt idx="234">
                  <c:v>2.744680000000015E-3</c:v>
                </c:pt>
                <c:pt idx="235">
                  <c:v>2.744680000000015E-3</c:v>
                </c:pt>
                <c:pt idx="236">
                  <c:v>2.744680000000015E-3</c:v>
                </c:pt>
                <c:pt idx="237">
                  <c:v>2.744680000000015E-3</c:v>
                </c:pt>
                <c:pt idx="238">
                  <c:v>2.744680000000015E-3</c:v>
                </c:pt>
                <c:pt idx="239">
                  <c:v>2.744680000000015E-3</c:v>
                </c:pt>
                <c:pt idx="240">
                  <c:v>2.744680000000015E-3</c:v>
                </c:pt>
                <c:pt idx="241">
                  <c:v>2.744680000000015E-3</c:v>
                </c:pt>
                <c:pt idx="242">
                  <c:v>2.744680000000015E-3</c:v>
                </c:pt>
                <c:pt idx="243">
                  <c:v>2.6026030000000002E-3</c:v>
                </c:pt>
                <c:pt idx="244">
                  <c:v>2.6026030000000002E-3</c:v>
                </c:pt>
                <c:pt idx="245">
                  <c:v>2.6026030000000002E-3</c:v>
                </c:pt>
                <c:pt idx="246">
                  <c:v>2.6026030000000002E-3</c:v>
                </c:pt>
                <c:pt idx="247">
                  <c:v>2.6026030000000002E-3</c:v>
                </c:pt>
                <c:pt idx="248">
                  <c:v>2.6026030000000002E-3</c:v>
                </c:pt>
                <c:pt idx="249">
                  <c:v>2.6026030000000002E-3</c:v>
                </c:pt>
                <c:pt idx="250">
                  <c:v>2.6026030000000002E-3</c:v>
                </c:pt>
                <c:pt idx="251">
                  <c:v>2.6026030000000002E-3</c:v>
                </c:pt>
                <c:pt idx="252">
                  <c:v>2.6026030000000002E-3</c:v>
                </c:pt>
                <c:pt idx="253">
                  <c:v>2.6026030000000002E-3</c:v>
                </c:pt>
                <c:pt idx="254">
                  <c:v>2.6026030000000002E-3</c:v>
                </c:pt>
                <c:pt idx="255">
                  <c:v>2.6026030000000002E-3</c:v>
                </c:pt>
                <c:pt idx="256">
                  <c:v>2.6026030000000002E-3</c:v>
                </c:pt>
                <c:pt idx="257">
                  <c:v>2.6026030000000002E-3</c:v>
                </c:pt>
                <c:pt idx="258">
                  <c:v>2.6026030000000002E-3</c:v>
                </c:pt>
                <c:pt idx="259">
                  <c:v>2.6026030000000002E-3</c:v>
                </c:pt>
                <c:pt idx="260">
                  <c:v>2.6026030000000002E-3</c:v>
                </c:pt>
                <c:pt idx="261">
                  <c:v>2.6026030000000002E-3</c:v>
                </c:pt>
                <c:pt idx="262">
                  <c:v>2.6026030000000002E-3</c:v>
                </c:pt>
                <c:pt idx="263">
                  <c:v>2.6026030000000002E-3</c:v>
                </c:pt>
                <c:pt idx="264">
                  <c:v>2.6026030000000002E-3</c:v>
                </c:pt>
                <c:pt idx="265">
                  <c:v>2.6026030000000002E-3</c:v>
                </c:pt>
                <c:pt idx="266">
                  <c:v>2.6026030000000002E-3</c:v>
                </c:pt>
                <c:pt idx="267">
                  <c:v>2.6026030000000002E-3</c:v>
                </c:pt>
                <c:pt idx="268">
                  <c:v>2.6026030000000002E-3</c:v>
                </c:pt>
                <c:pt idx="269">
                  <c:v>2.6026030000000002E-3</c:v>
                </c:pt>
                <c:pt idx="270">
                  <c:v>2.6026030000000002E-3</c:v>
                </c:pt>
                <c:pt idx="271">
                  <c:v>2.6026030000000002E-3</c:v>
                </c:pt>
                <c:pt idx="272">
                  <c:v>2.6026030000000002E-3</c:v>
                </c:pt>
                <c:pt idx="273">
                  <c:v>2.5186479999999988E-3</c:v>
                </c:pt>
                <c:pt idx="274">
                  <c:v>2.5186479999999988E-3</c:v>
                </c:pt>
                <c:pt idx="275">
                  <c:v>2.5186479999999988E-3</c:v>
                </c:pt>
                <c:pt idx="276">
                  <c:v>2.5186479999999988E-3</c:v>
                </c:pt>
                <c:pt idx="277">
                  <c:v>2.5186479999999988E-3</c:v>
                </c:pt>
                <c:pt idx="278">
                  <c:v>2.5186479999999988E-3</c:v>
                </c:pt>
                <c:pt idx="279">
                  <c:v>2.5186479999999988E-3</c:v>
                </c:pt>
                <c:pt idx="280">
                  <c:v>2.5186479999999988E-3</c:v>
                </c:pt>
                <c:pt idx="281">
                  <c:v>2.5186479999999988E-3</c:v>
                </c:pt>
                <c:pt idx="282">
                  <c:v>2.5186479999999988E-3</c:v>
                </c:pt>
                <c:pt idx="283">
                  <c:v>2.5186479999999988E-3</c:v>
                </c:pt>
                <c:pt idx="284">
                  <c:v>2.5186479999999988E-3</c:v>
                </c:pt>
                <c:pt idx="285">
                  <c:v>2.5186479999999988E-3</c:v>
                </c:pt>
                <c:pt idx="286">
                  <c:v>2.5186479999999988E-3</c:v>
                </c:pt>
                <c:pt idx="287">
                  <c:v>2.5186479999999988E-3</c:v>
                </c:pt>
                <c:pt idx="288">
                  <c:v>2.5186479999999988E-3</c:v>
                </c:pt>
                <c:pt idx="289">
                  <c:v>2.5186479999999988E-3</c:v>
                </c:pt>
                <c:pt idx="290">
                  <c:v>2.5186479999999988E-3</c:v>
                </c:pt>
                <c:pt idx="291">
                  <c:v>2.5186479999999988E-3</c:v>
                </c:pt>
                <c:pt idx="292">
                  <c:v>2.5186479999999988E-3</c:v>
                </c:pt>
                <c:pt idx="293">
                  <c:v>2.5186479999999988E-3</c:v>
                </c:pt>
                <c:pt idx="294">
                  <c:v>2.5186479999999988E-3</c:v>
                </c:pt>
                <c:pt idx="295">
                  <c:v>2.5186479999999988E-3</c:v>
                </c:pt>
                <c:pt idx="296">
                  <c:v>2.5186479999999988E-3</c:v>
                </c:pt>
                <c:pt idx="297">
                  <c:v>2.5186479999999988E-3</c:v>
                </c:pt>
                <c:pt idx="298">
                  <c:v>2.5186479999999988E-3</c:v>
                </c:pt>
                <c:pt idx="299">
                  <c:v>2.5186479999999988E-3</c:v>
                </c:pt>
                <c:pt idx="300">
                  <c:v>2.5186479999999988E-3</c:v>
                </c:pt>
                <c:pt idx="301">
                  <c:v>2.5186479999999988E-3</c:v>
                </c:pt>
                <c:pt idx="302">
                  <c:v>2.5186479999999988E-3</c:v>
                </c:pt>
                <c:pt idx="303">
                  <c:v>2.5186479999999988E-3</c:v>
                </c:pt>
                <c:pt idx="304">
                  <c:v>2.6026030000000002E-3</c:v>
                </c:pt>
                <c:pt idx="305">
                  <c:v>2.6026030000000002E-3</c:v>
                </c:pt>
                <c:pt idx="306">
                  <c:v>2.6026030000000002E-3</c:v>
                </c:pt>
                <c:pt idx="307">
                  <c:v>2.6026030000000002E-3</c:v>
                </c:pt>
                <c:pt idx="308">
                  <c:v>2.6026030000000002E-3</c:v>
                </c:pt>
                <c:pt idx="309">
                  <c:v>2.6026030000000002E-3</c:v>
                </c:pt>
                <c:pt idx="310">
                  <c:v>2.6026030000000002E-3</c:v>
                </c:pt>
                <c:pt idx="311">
                  <c:v>2.6026030000000002E-3</c:v>
                </c:pt>
                <c:pt idx="312">
                  <c:v>2.6026030000000002E-3</c:v>
                </c:pt>
                <c:pt idx="313">
                  <c:v>2.6026030000000002E-3</c:v>
                </c:pt>
                <c:pt idx="314">
                  <c:v>2.6026030000000002E-3</c:v>
                </c:pt>
                <c:pt idx="315">
                  <c:v>2.6026030000000002E-3</c:v>
                </c:pt>
                <c:pt idx="316">
                  <c:v>2.6026030000000002E-3</c:v>
                </c:pt>
                <c:pt idx="317">
                  <c:v>2.6026030000000002E-3</c:v>
                </c:pt>
                <c:pt idx="318">
                  <c:v>2.6026030000000002E-3</c:v>
                </c:pt>
                <c:pt idx="319">
                  <c:v>2.6026030000000002E-3</c:v>
                </c:pt>
                <c:pt idx="320">
                  <c:v>2.6026030000000002E-3</c:v>
                </c:pt>
                <c:pt idx="321">
                  <c:v>2.6026030000000002E-3</c:v>
                </c:pt>
                <c:pt idx="322">
                  <c:v>2.6026030000000002E-3</c:v>
                </c:pt>
                <c:pt idx="323">
                  <c:v>2.6026030000000002E-3</c:v>
                </c:pt>
                <c:pt idx="324">
                  <c:v>2.6026030000000002E-3</c:v>
                </c:pt>
                <c:pt idx="325">
                  <c:v>2.6026030000000002E-3</c:v>
                </c:pt>
                <c:pt idx="326">
                  <c:v>2.6026030000000002E-3</c:v>
                </c:pt>
                <c:pt idx="327">
                  <c:v>2.6026030000000002E-3</c:v>
                </c:pt>
                <c:pt idx="328">
                  <c:v>2.6026030000000002E-3</c:v>
                </c:pt>
                <c:pt idx="329">
                  <c:v>2.6026030000000002E-3</c:v>
                </c:pt>
                <c:pt idx="330">
                  <c:v>2.6026030000000002E-3</c:v>
                </c:pt>
                <c:pt idx="331">
                  <c:v>2.6026030000000002E-3</c:v>
                </c:pt>
                <c:pt idx="332">
                  <c:v>2.6026030000000002E-3</c:v>
                </c:pt>
                <c:pt idx="333">
                  <c:v>2.6026030000000002E-3</c:v>
                </c:pt>
                <c:pt idx="334">
                  <c:v>2.5509380000000052E-3</c:v>
                </c:pt>
                <c:pt idx="335">
                  <c:v>2.5509380000000052E-3</c:v>
                </c:pt>
                <c:pt idx="336">
                  <c:v>2.5509380000000052E-3</c:v>
                </c:pt>
                <c:pt idx="337">
                  <c:v>2.5509380000000052E-3</c:v>
                </c:pt>
                <c:pt idx="338">
                  <c:v>2.5509380000000052E-3</c:v>
                </c:pt>
                <c:pt idx="339">
                  <c:v>2.5509380000000052E-3</c:v>
                </c:pt>
                <c:pt idx="340">
                  <c:v>2.5509380000000052E-3</c:v>
                </c:pt>
                <c:pt idx="341">
                  <c:v>2.5509380000000052E-3</c:v>
                </c:pt>
                <c:pt idx="342">
                  <c:v>2.5509380000000052E-3</c:v>
                </c:pt>
                <c:pt idx="343">
                  <c:v>2.5509380000000052E-3</c:v>
                </c:pt>
                <c:pt idx="344">
                  <c:v>2.5509380000000052E-3</c:v>
                </c:pt>
                <c:pt idx="345">
                  <c:v>2.5509380000000052E-3</c:v>
                </c:pt>
                <c:pt idx="346">
                  <c:v>2.5509380000000052E-3</c:v>
                </c:pt>
                <c:pt idx="347">
                  <c:v>2.5509380000000052E-3</c:v>
                </c:pt>
                <c:pt idx="348">
                  <c:v>2.5509380000000052E-3</c:v>
                </c:pt>
                <c:pt idx="349">
                  <c:v>2.5509380000000052E-3</c:v>
                </c:pt>
                <c:pt idx="350">
                  <c:v>2.5509380000000052E-3</c:v>
                </c:pt>
                <c:pt idx="351">
                  <c:v>2.5509380000000052E-3</c:v>
                </c:pt>
                <c:pt idx="352">
                  <c:v>2.5509380000000052E-3</c:v>
                </c:pt>
                <c:pt idx="353">
                  <c:v>2.5509380000000052E-3</c:v>
                </c:pt>
                <c:pt idx="354">
                  <c:v>2.5509380000000052E-3</c:v>
                </c:pt>
                <c:pt idx="355">
                  <c:v>2.5509380000000052E-3</c:v>
                </c:pt>
                <c:pt idx="356">
                  <c:v>2.5509380000000052E-3</c:v>
                </c:pt>
                <c:pt idx="357">
                  <c:v>2.5509380000000052E-3</c:v>
                </c:pt>
                <c:pt idx="358">
                  <c:v>2.5509380000000052E-3</c:v>
                </c:pt>
                <c:pt idx="359">
                  <c:v>2.5509380000000052E-3</c:v>
                </c:pt>
                <c:pt idx="360">
                  <c:v>2.5509380000000052E-3</c:v>
                </c:pt>
                <c:pt idx="361">
                  <c:v>2.5509380000000052E-3</c:v>
                </c:pt>
                <c:pt idx="362">
                  <c:v>2.5509380000000052E-3</c:v>
                </c:pt>
                <c:pt idx="363">
                  <c:v>2.5509380000000052E-3</c:v>
                </c:pt>
                <c:pt idx="364">
                  <c:v>2.5509380000000052E-3</c:v>
                </c:pt>
              </c:numCache>
            </c:numRef>
          </c:val>
        </c:ser>
        <c:ser>
          <c:idx val="7"/>
          <c:order val="9"/>
          <c:tx>
            <c:strRef>
              <c:f>'EPA Profiles by SCC - Small EGU'!$R$2</c:f>
              <c:strCache>
                <c:ptCount val="1"/>
                <c:pt idx="0">
                  <c:v>Oil 8 -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EGU'!$R$3:$R$367</c:f>
              <c:numCache>
                <c:formatCode>#,##0.000000</c:formatCode>
                <c:ptCount val="365"/>
                <c:pt idx="0">
                  <c:v>2.6478090000000092E-3</c:v>
                </c:pt>
                <c:pt idx="1">
                  <c:v>2.6478090000000092E-3</c:v>
                </c:pt>
                <c:pt idx="2">
                  <c:v>2.6478090000000092E-3</c:v>
                </c:pt>
                <c:pt idx="3">
                  <c:v>2.6478090000000092E-3</c:v>
                </c:pt>
                <c:pt idx="4">
                  <c:v>2.6478090000000092E-3</c:v>
                </c:pt>
                <c:pt idx="5">
                  <c:v>2.6478090000000092E-3</c:v>
                </c:pt>
                <c:pt idx="6">
                  <c:v>2.6478090000000092E-3</c:v>
                </c:pt>
                <c:pt idx="7">
                  <c:v>2.6478090000000092E-3</c:v>
                </c:pt>
                <c:pt idx="8">
                  <c:v>2.6478090000000092E-3</c:v>
                </c:pt>
                <c:pt idx="9">
                  <c:v>2.6478090000000092E-3</c:v>
                </c:pt>
                <c:pt idx="10">
                  <c:v>2.6478090000000092E-3</c:v>
                </c:pt>
                <c:pt idx="11">
                  <c:v>2.6478090000000092E-3</c:v>
                </c:pt>
                <c:pt idx="12">
                  <c:v>2.6478090000000092E-3</c:v>
                </c:pt>
                <c:pt idx="13">
                  <c:v>2.6478090000000092E-3</c:v>
                </c:pt>
                <c:pt idx="14">
                  <c:v>2.6478090000000092E-3</c:v>
                </c:pt>
                <c:pt idx="15">
                  <c:v>2.6478090000000092E-3</c:v>
                </c:pt>
                <c:pt idx="16">
                  <c:v>2.6478090000000092E-3</c:v>
                </c:pt>
                <c:pt idx="17">
                  <c:v>2.6478090000000092E-3</c:v>
                </c:pt>
                <c:pt idx="18">
                  <c:v>2.6478090000000092E-3</c:v>
                </c:pt>
                <c:pt idx="19">
                  <c:v>2.6478090000000092E-3</c:v>
                </c:pt>
                <c:pt idx="20">
                  <c:v>2.6478090000000092E-3</c:v>
                </c:pt>
                <c:pt idx="21">
                  <c:v>2.6478090000000092E-3</c:v>
                </c:pt>
                <c:pt idx="22">
                  <c:v>2.6478090000000092E-3</c:v>
                </c:pt>
                <c:pt idx="23">
                  <c:v>2.6478090000000092E-3</c:v>
                </c:pt>
                <c:pt idx="24">
                  <c:v>2.6478090000000092E-3</c:v>
                </c:pt>
                <c:pt idx="25">
                  <c:v>2.6478090000000092E-3</c:v>
                </c:pt>
                <c:pt idx="26">
                  <c:v>2.6478090000000092E-3</c:v>
                </c:pt>
                <c:pt idx="27">
                  <c:v>2.6478090000000092E-3</c:v>
                </c:pt>
                <c:pt idx="28">
                  <c:v>2.6478090000000092E-3</c:v>
                </c:pt>
                <c:pt idx="29">
                  <c:v>2.6478090000000092E-3</c:v>
                </c:pt>
                <c:pt idx="30">
                  <c:v>2.6478090000000092E-3</c:v>
                </c:pt>
                <c:pt idx="31">
                  <c:v>2.9315029999999998E-3</c:v>
                </c:pt>
                <c:pt idx="32">
                  <c:v>2.9315029999999998E-3</c:v>
                </c:pt>
                <c:pt idx="33">
                  <c:v>2.9315029999999998E-3</c:v>
                </c:pt>
                <c:pt idx="34">
                  <c:v>2.9315029999999998E-3</c:v>
                </c:pt>
                <c:pt idx="35">
                  <c:v>2.9315029999999998E-3</c:v>
                </c:pt>
                <c:pt idx="36">
                  <c:v>2.9315029999999998E-3</c:v>
                </c:pt>
                <c:pt idx="37">
                  <c:v>2.9315029999999998E-3</c:v>
                </c:pt>
                <c:pt idx="38">
                  <c:v>2.9315029999999998E-3</c:v>
                </c:pt>
                <c:pt idx="39">
                  <c:v>2.9315029999999998E-3</c:v>
                </c:pt>
                <c:pt idx="40">
                  <c:v>2.9315029999999998E-3</c:v>
                </c:pt>
                <c:pt idx="41">
                  <c:v>2.9315029999999998E-3</c:v>
                </c:pt>
                <c:pt idx="42">
                  <c:v>2.9315029999999998E-3</c:v>
                </c:pt>
                <c:pt idx="43">
                  <c:v>2.9315029999999998E-3</c:v>
                </c:pt>
                <c:pt idx="44">
                  <c:v>2.9315029999999998E-3</c:v>
                </c:pt>
                <c:pt idx="45">
                  <c:v>2.9315029999999998E-3</c:v>
                </c:pt>
                <c:pt idx="46">
                  <c:v>2.9315029999999998E-3</c:v>
                </c:pt>
                <c:pt idx="47">
                  <c:v>2.9315029999999998E-3</c:v>
                </c:pt>
                <c:pt idx="48">
                  <c:v>2.9315029999999998E-3</c:v>
                </c:pt>
                <c:pt idx="49">
                  <c:v>2.9315029999999998E-3</c:v>
                </c:pt>
                <c:pt idx="50">
                  <c:v>2.9315029999999998E-3</c:v>
                </c:pt>
                <c:pt idx="51">
                  <c:v>2.9315029999999998E-3</c:v>
                </c:pt>
                <c:pt idx="52">
                  <c:v>2.9315029999999998E-3</c:v>
                </c:pt>
                <c:pt idx="53">
                  <c:v>2.9315029999999998E-3</c:v>
                </c:pt>
                <c:pt idx="54">
                  <c:v>2.9315029999999998E-3</c:v>
                </c:pt>
                <c:pt idx="55">
                  <c:v>2.9315029999999998E-3</c:v>
                </c:pt>
                <c:pt idx="56">
                  <c:v>2.9315029999999998E-3</c:v>
                </c:pt>
                <c:pt idx="57">
                  <c:v>2.9315029999999998E-3</c:v>
                </c:pt>
                <c:pt idx="58">
                  <c:v>2.9315029999999998E-3</c:v>
                </c:pt>
                <c:pt idx="59">
                  <c:v>2.6800990000000169E-3</c:v>
                </c:pt>
                <c:pt idx="60">
                  <c:v>2.6800990000000169E-3</c:v>
                </c:pt>
                <c:pt idx="61">
                  <c:v>2.6800990000000169E-3</c:v>
                </c:pt>
                <c:pt idx="62">
                  <c:v>2.6800990000000169E-3</c:v>
                </c:pt>
                <c:pt idx="63">
                  <c:v>2.6800990000000169E-3</c:v>
                </c:pt>
                <c:pt idx="64">
                  <c:v>2.6800990000000169E-3</c:v>
                </c:pt>
                <c:pt idx="65">
                  <c:v>2.6800990000000169E-3</c:v>
                </c:pt>
                <c:pt idx="66">
                  <c:v>2.6800990000000169E-3</c:v>
                </c:pt>
                <c:pt idx="67">
                  <c:v>2.6800990000000169E-3</c:v>
                </c:pt>
                <c:pt idx="68">
                  <c:v>2.6800990000000169E-3</c:v>
                </c:pt>
                <c:pt idx="69">
                  <c:v>2.6800990000000169E-3</c:v>
                </c:pt>
                <c:pt idx="70">
                  <c:v>2.6800990000000169E-3</c:v>
                </c:pt>
                <c:pt idx="71">
                  <c:v>2.6800990000000169E-3</c:v>
                </c:pt>
                <c:pt idx="72">
                  <c:v>2.6800990000000169E-3</c:v>
                </c:pt>
                <c:pt idx="73">
                  <c:v>2.6800990000000169E-3</c:v>
                </c:pt>
                <c:pt idx="74">
                  <c:v>2.6800990000000169E-3</c:v>
                </c:pt>
                <c:pt idx="75">
                  <c:v>2.6800990000000169E-3</c:v>
                </c:pt>
                <c:pt idx="76">
                  <c:v>2.6800990000000169E-3</c:v>
                </c:pt>
                <c:pt idx="77">
                  <c:v>2.6800990000000169E-3</c:v>
                </c:pt>
                <c:pt idx="78">
                  <c:v>2.6800990000000169E-3</c:v>
                </c:pt>
                <c:pt idx="79">
                  <c:v>2.6800990000000169E-3</c:v>
                </c:pt>
                <c:pt idx="80">
                  <c:v>2.6800990000000169E-3</c:v>
                </c:pt>
                <c:pt idx="81">
                  <c:v>2.6800990000000169E-3</c:v>
                </c:pt>
                <c:pt idx="82">
                  <c:v>2.6800990000000169E-3</c:v>
                </c:pt>
                <c:pt idx="83">
                  <c:v>2.6800990000000169E-3</c:v>
                </c:pt>
                <c:pt idx="84">
                  <c:v>2.6800990000000169E-3</c:v>
                </c:pt>
                <c:pt idx="85">
                  <c:v>2.6800990000000169E-3</c:v>
                </c:pt>
                <c:pt idx="86">
                  <c:v>2.6800990000000169E-3</c:v>
                </c:pt>
                <c:pt idx="87">
                  <c:v>2.6800990000000169E-3</c:v>
                </c:pt>
                <c:pt idx="88">
                  <c:v>2.6800990000000169E-3</c:v>
                </c:pt>
                <c:pt idx="89">
                  <c:v>2.6800990000000169E-3</c:v>
                </c:pt>
                <c:pt idx="90">
                  <c:v>2.769436000000017E-3</c:v>
                </c:pt>
                <c:pt idx="91">
                  <c:v>2.769436000000017E-3</c:v>
                </c:pt>
                <c:pt idx="92">
                  <c:v>2.769436000000017E-3</c:v>
                </c:pt>
                <c:pt idx="93">
                  <c:v>2.769436000000017E-3</c:v>
                </c:pt>
                <c:pt idx="94">
                  <c:v>2.769436000000017E-3</c:v>
                </c:pt>
                <c:pt idx="95">
                  <c:v>2.769436000000017E-3</c:v>
                </c:pt>
                <c:pt idx="96">
                  <c:v>2.769436000000017E-3</c:v>
                </c:pt>
                <c:pt idx="97">
                  <c:v>2.769436000000017E-3</c:v>
                </c:pt>
                <c:pt idx="98">
                  <c:v>2.769436000000017E-3</c:v>
                </c:pt>
                <c:pt idx="99">
                  <c:v>2.769436000000017E-3</c:v>
                </c:pt>
                <c:pt idx="100">
                  <c:v>2.769436000000017E-3</c:v>
                </c:pt>
                <c:pt idx="101">
                  <c:v>2.769436000000017E-3</c:v>
                </c:pt>
                <c:pt idx="102">
                  <c:v>2.769436000000017E-3</c:v>
                </c:pt>
                <c:pt idx="103">
                  <c:v>2.769436000000017E-3</c:v>
                </c:pt>
                <c:pt idx="104">
                  <c:v>2.769436000000017E-3</c:v>
                </c:pt>
                <c:pt idx="105">
                  <c:v>2.769436000000017E-3</c:v>
                </c:pt>
                <c:pt idx="106">
                  <c:v>2.769436000000017E-3</c:v>
                </c:pt>
                <c:pt idx="107">
                  <c:v>2.769436000000017E-3</c:v>
                </c:pt>
                <c:pt idx="108">
                  <c:v>2.769436000000017E-3</c:v>
                </c:pt>
                <c:pt idx="109">
                  <c:v>2.769436000000017E-3</c:v>
                </c:pt>
                <c:pt idx="110">
                  <c:v>2.769436000000017E-3</c:v>
                </c:pt>
                <c:pt idx="111">
                  <c:v>2.769436000000017E-3</c:v>
                </c:pt>
                <c:pt idx="112">
                  <c:v>2.769436000000017E-3</c:v>
                </c:pt>
                <c:pt idx="113">
                  <c:v>2.769436000000017E-3</c:v>
                </c:pt>
                <c:pt idx="114">
                  <c:v>2.769436000000017E-3</c:v>
                </c:pt>
                <c:pt idx="115">
                  <c:v>2.769436000000017E-3</c:v>
                </c:pt>
                <c:pt idx="116">
                  <c:v>2.769436000000017E-3</c:v>
                </c:pt>
                <c:pt idx="117">
                  <c:v>2.769436000000017E-3</c:v>
                </c:pt>
                <c:pt idx="118">
                  <c:v>2.769436000000017E-3</c:v>
                </c:pt>
                <c:pt idx="119">
                  <c:v>2.769436000000017E-3</c:v>
                </c:pt>
                <c:pt idx="120">
                  <c:v>2.6800990000000169E-3</c:v>
                </c:pt>
                <c:pt idx="121">
                  <c:v>2.6800990000000169E-3</c:v>
                </c:pt>
                <c:pt idx="122">
                  <c:v>2.6800990000000169E-3</c:v>
                </c:pt>
                <c:pt idx="123">
                  <c:v>2.6800990000000169E-3</c:v>
                </c:pt>
                <c:pt idx="124">
                  <c:v>2.6800990000000169E-3</c:v>
                </c:pt>
                <c:pt idx="125">
                  <c:v>2.6800990000000169E-3</c:v>
                </c:pt>
                <c:pt idx="126">
                  <c:v>2.6800990000000169E-3</c:v>
                </c:pt>
                <c:pt idx="127">
                  <c:v>2.6800990000000169E-3</c:v>
                </c:pt>
                <c:pt idx="128">
                  <c:v>2.6800990000000169E-3</c:v>
                </c:pt>
                <c:pt idx="129">
                  <c:v>2.6800990000000169E-3</c:v>
                </c:pt>
                <c:pt idx="130">
                  <c:v>2.6800990000000169E-3</c:v>
                </c:pt>
                <c:pt idx="131">
                  <c:v>2.6800990000000169E-3</c:v>
                </c:pt>
                <c:pt idx="132">
                  <c:v>2.6800990000000169E-3</c:v>
                </c:pt>
                <c:pt idx="133">
                  <c:v>2.6800990000000169E-3</c:v>
                </c:pt>
                <c:pt idx="134">
                  <c:v>2.6800990000000169E-3</c:v>
                </c:pt>
                <c:pt idx="135">
                  <c:v>2.6800990000000169E-3</c:v>
                </c:pt>
                <c:pt idx="136">
                  <c:v>2.6800990000000169E-3</c:v>
                </c:pt>
                <c:pt idx="137">
                  <c:v>2.6800990000000169E-3</c:v>
                </c:pt>
                <c:pt idx="138">
                  <c:v>2.6800990000000169E-3</c:v>
                </c:pt>
                <c:pt idx="139">
                  <c:v>2.6800990000000169E-3</c:v>
                </c:pt>
                <c:pt idx="140">
                  <c:v>2.6800990000000169E-3</c:v>
                </c:pt>
                <c:pt idx="141">
                  <c:v>2.6800990000000169E-3</c:v>
                </c:pt>
                <c:pt idx="142">
                  <c:v>2.6800990000000169E-3</c:v>
                </c:pt>
                <c:pt idx="143">
                  <c:v>2.6800990000000169E-3</c:v>
                </c:pt>
                <c:pt idx="144">
                  <c:v>2.6800990000000169E-3</c:v>
                </c:pt>
                <c:pt idx="145">
                  <c:v>2.6800990000000169E-3</c:v>
                </c:pt>
                <c:pt idx="146">
                  <c:v>2.6800990000000169E-3</c:v>
                </c:pt>
                <c:pt idx="147">
                  <c:v>2.6800990000000169E-3</c:v>
                </c:pt>
                <c:pt idx="148">
                  <c:v>2.6800990000000169E-3</c:v>
                </c:pt>
                <c:pt idx="149">
                  <c:v>2.6800990000000169E-3</c:v>
                </c:pt>
                <c:pt idx="150">
                  <c:v>2.6800990000000169E-3</c:v>
                </c:pt>
                <c:pt idx="151">
                  <c:v>2.8695360000000115E-3</c:v>
                </c:pt>
                <c:pt idx="152">
                  <c:v>2.8695360000000115E-3</c:v>
                </c:pt>
                <c:pt idx="153">
                  <c:v>2.8695360000000115E-3</c:v>
                </c:pt>
                <c:pt idx="154">
                  <c:v>2.8695360000000115E-3</c:v>
                </c:pt>
                <c:pt idx="155">
                  <c:v>2.8695360000000115E-3</c:v>
                </c:pt>
                <c:pt idx="156">
                  <c:v>2.8695360000000115E-3</c:v>
                </c:pt>
                <c:pt idx="157">
                  <c:v>2.8695360000000115E-3</c:v>
                </c:pt>
                <c:pt idx="158">
                  <c:v>2.8695360000000115E-3</c:v>
                </c:pt>
                <c:pt idx="159">
                  <c:v>2.8695360000000115E-3</c:v>
                </c:pt>
                <c:pt idx="160">
                  <c:v>2.8695360000000115E-3</c:v>
                </c:pt>
                <c:pt idx="161">
                  <c:v>2.8695360000000115E-3</c:v>
                </c:pt>
                <c:pt idx="162">
                  <c:v>2.8695360000000115E-3</c:v>
                </c:pt>
                <c:pt idx="163">
                  <c:v>2.8695360000000115E-3</c:v>
                </c:pt>
                <c:pt idx="164">
                  <c:v>2.8695360000000115E-3</c:v>
                </c:pt>
                <c:pt idx="165">
                  <c:v>2.8695360000000115E-3</c:v>
                </c:pt>
                <c:pt idx="166">
                  <c:v>2.8695360000000115E-3</c:v>
                </c:pt>
                <c:pt idx="167">
                  <c:v>2.8695360000000115E-3</c:v>
                </c:pt>
                <c:pt idx="168">
                  <c:v>2.8695360000000115E-3</c:v>
                </c:pt>
                <c:pt idx="169">
                  <c:v>2.8695360000000115E-3</c:v>
                </c:pt>
                <c:pt idx="170">
                  <c:v>2.8695360000000115E-3</c:v>
                </c:pt>
                <c:pt idx="171">
                  <c:v>2.8695360000000115E-3</c:v>
                </c:pt>
                <c:pt idx="172">
                  <c:v>2.8695360000000115E-3</c:v>
                </c:pt>
                <c:pt idx="173">
                  <c:v>2.8695360000000115E-3</c:v>
                </c:pt>
                <c:pt idx="174">
                  <c:v>2.8695360000000115E-3</c:v>
                </c:pt>
                <c:pt idx="175">
                  <c:v>2.8695360000000115E-3</c:v>
                </c:pt>
                <c:pt idx="176">
                  <c:v>2.8695360000000115E-3</c:v>
                </c:pt>
                <c:pt idx="177">
                  <c:v>2.8695360000000115E-3</c:v>
                </c:pt>
                <c:pt idx="178">
                  <c:v>2.8695360000000115E-3</c:v>
                </c:pt>
                <c:pt idx="179">
                  <c:v>2.8695360000000115E-3</c:v>
                </c:pt>
                <c:pt idx="180">
                  <c:v>2.8695360000000115E-3</c:v>
                </c:pt>
                <c:pt idx="181">
                  <c:v>2.7769710000000052E-3</c:v>
                </c:pt>
                <c:pt idx="182">
                  <c:v>2.7769710000000052E-3</c:v>
                </c:pt>
                <c:pt idx="183">
                  <c:v>2.7769710000000052E-3</c:v>
                </c:pt>
                <c:pt idx="184">
                  <c:v>2.7769710000000052E-3</c:v>
                </c:pt>
                <c:pt idx="185">
                  <c:v>2.7769710000000052E-3</c:v>
                </c:pt>
                <c:pt idx="186">
                  <c:v>2.7769710000000052E-3</c:v>
                </c:pt>
                <c:pt idx="187">
                  <c:v>2.7769710000000052E-3</c:v>
                </c:pt>
                <c:pt idx="188">
                  <c:v>2.7769710000000052E-3</c:v>
                </c:pt>
                <c:pt idx="189">
                  <c:v>2.7769710000000052E-3</c:v>
                </c:pt>
                <c:pt idx="190">
                  <c:v>2.7769710000000052E-3</c:v>
                </c:pt>
                <c:pt idx="191">
                  <c:v>2.7769710000000052E-3</c:v>
                </c:pt>
                <c:pt idx="192">
                  <c:v>2.7769710000000052E-3</c:v>
                </c:pt>
                <c:pt idx="193">
                  <c:v>2.7769710000000052E-3</c:v>
                </c:pt>
                <c:pt idx="194">
                  <c:v>2.7769710000000052E-3</c:v>
                </c:pt>
                <c:pt idx="195">
                  <c:v>2.7769710000000052E-3</c:v>
                </c:pt>
                <c:pt idx="196">
                  <c:v>2.7769710000000052E-3</c:v>
                </c:pt>
                <c:pt idx="197">
                  <c:v>2.7769710000000052E-3</c:v>
                </c:pt>
                <c:pt idx="198">
                  <c:v>2.7769710000000052E-3</c:v>
                </c:pt>
                <c:pt idx="199">
                  <c:v>2.7769710000000052E-3</c:v>
                </c:pt>
                <c:pt idx="200">
                  <c:v>2.7769710000000052E-3</c:v>
                </c:pt>
                <c:pt idx="201">
                  <c:v>2.7769710000000052E-3</c:v>
                </c:pt>
                <c:pt idx="202">
                  <c:v>2.7769710000000052E-3</c:v>
                </c:pt>
                <c:pt idx="203">
                  <c:v>2.7769710000000052E-3</c:v>
                </c:pt>
                <c:pt idx="204">
                  <c:v>2.7769710000000052E-3</c:v>
                </c:pt>
                <c:pt idx="205">
                  <c:v>2.7769710000000052E-3</c:v>
                </c:pt>
                <c:pt idx="206">
                  <c:v>2.7769710000000052E-3</c:v>
                </c:pt>
                <c:pt idx="207">
                  <c:v>2.7769710000000052E-3</c:v>
                </c:pt>
                <c:pt idx="208">
                  <c:v>2.7769710000000052E-3</c:v>
                </c:pt>
                <c:pt idx="209">
                  <c:v>2.7769710000000052E-3</c:v>
                </c:pt>
                <c:pt idx="210">
                  <c:v>2.7769710000000052E-3</c:v>
                </c:pt>
                <c:pt idx="211">
                  <c:v>2.7769710000000052E-3</c:v>
                </c:pt>
                <c:pt idx="212">
                  <c:v>2.7769710000000052E-3</c:v>
                </c:pt>
                <c:pt idx="213">
                  <c:v>2.7769710000000052E-3</c:v>
                </c:pt>
                <c:pt idx="214">
                  <c:v>2.7769710000000052E-3</c:v>
                </c:pt>
                <c:pt idx="215">
                  <c:v>2.7769710000000052E-3</c:v>
                </c:pt>
                <c:pt idx="216">
                  <c:v>2.7769710000000052E-3</c:v>
                </c:pt>
                <c:pt idx="217">
                  <c:v>2.7769710000000052E-3</c:v>
                </c:pt>
                <c:pt idx="218">
                  <c:v>2.7769710000000052E-3</c:v>
                </c:pt>
                <c:pt idx="219">
                  <c:v>2.7769710000000052E-3</c:v>
                </c:pt>
                <c:pt idx="220">
                  <c:v>2.7769710000000052E-3</c:v>
                </c:pt>
                <c:pt idx="221">
                  <c:v>2.7769710000000052E-3</c:v>
                </c:pt>
                <c:pt idx="222">
                  <c:v>2.7769710000000052E-3</c:v>
                </c:pt>
                <c:pt idx="223">
                  <c:v>2.7769710000000052E-3</c:v>
                </c:pt>
                <c:pt idx="224">
                  <c:v>2.7769710000000052E-3</c:v>
                </c:pt>
                <c:pt idx="225">
                  <c:v>2.7769710000000052E-3</c:v>
                </c:pt>
                <c:pt idx="226">
                  <c:v>2.7769710000000052E-3</c:v>
                </c:pt>
                <c:pt idx="227">
                  <c:v>2.7769710000000052E-3</c:v>
                </c:pt>
                <c:pt idx="228">
                  <c:v>2.7769710000000052E-3</c:v>
                </c:pt>
                <c:pt idx="229">
                  <c:v>2.7769710000000052E-3</c:v>
                </c:pt>
                <c:pt idx="230">
                  <c:v>2.7769710000000052E-3</c:v>
                </c:pt>
                <c:pt idx="231">
                  <c:v>2.7769710000000052E-3</c:v>
                </c:pt>
                <c:pt idx="232">
                  <c:v>2.7769710000000052E-3</c:v>
                </c:pt>
                <c:pt idx="233">
                  <c:v>2.7769710000000052E-3</c:v>
                </c:pt>
                <c:pt idx="234">
                  <c:v>2.7769710000000052E-3</c:v>
                </c:pt>
                <c:pt idx="235">
                  <c:v>2.7769710000000052E-3</c:v>
                </c:pt>
                <c:pt idx="236">
                  <c:v>2.7769710000000052E-3</c:v>
                </c:pt>
                <c:pt idx="237">
                  <c:v>2.7769710000000052E-3</c:v>
                </c:pt>
                <c:pt idx="238">
                  <c:v>2.7769710000000052E-3</c:v>
                </c:pt>
                <c:pt idx="239">
                  <c:v>2.7769710000000052E-3</c:v>
                </c:pt>
                <c:pt idx="240">
                  <c:v>2.7769710000000052E-3</c:v>
                </c:pt>
                <c:pt idx="241">
                  <c:v>2.7769710000000052E-3</c:v>
                </c:pt>
                <c:pt idx="242">
                  <c:v>2.7769710000000052E-3</c:v>
                </c:pt>
                <c:pt idx="243">
                  <c:v>2.7360689999999998E-3</c:v>
                </c:pt>
                <c:pt idx="244">
                  <c:v>2.7360689999999998E-3</c:v>
                </c:pt>
                <c:pt idx="245">
                  <c:v>2.7360689999999998E-3</c:v>
                </c:pt>
                <c:pt idx="246">
                  <c:v>2.7360689999999998E-3</c:v>
                </c:pt>
                <c:pt idx="247">
                  <c:v>2.7360689999999998E-3</c:v>
                </c:pt>
                <c:pt idx="248">
                  <c:v>2.7360689999999998E-3</c:v>
                </c:pt>
                <c:pt idx="249">
                  <c:v>2.7360689999999998E-3</c:v>
                </c:pt>
                <c:pt idx="250">
                  <c:v>2.7360689999999998E-3</c:v>
                </c:pt>
                <c:pt idx="251">
                  <c:v>2.7360689999999998E-3</c:v>
                </c:pt>
                <c:pt idx="252">
                  <c:v>2.7360689999999998E-3</c:v>
                </c:pt>
                <c:pt idx="253">
                  <c:v>2.7360689999999998E-3</c:v>
                </c:pt>
                <c:pt idx="254">
                  <c:v>2.7360689999999998E-3</c:v>
                </c:pt>
                <c:pt idx="255">
                  <c:v>2.7360689999999998E-3</c:v>
                </c:pt>
                <c:pt idx="256">
                  <c:v>2.7360689999999998E-3</c:v>
                </c:pt>
                <c:pt idx="257">
                  <c:v>2.7360689999999998E-3</c:v>
                </c:pt>
                <c:pt idx="258">
                  <c:v>2.7360689999999998E-3</c:v>
                </c:pt>
                <c:pt idx="259">
                  <c:v>2.7360689999999998E-3</c:v>
                </c:pt>
                <c:pt idx="260">
                  <c:v>2.7360689999999998E-3</c:v>
                </c:pt>
                <c:pt idx="261">
                  <c:v>2.7360689999999998E-3</c:v>
                </c:pt>
                <c:pt idx="262">
                  <c:v>2.7360689999999998E-3</c:v>
                </c:pt>
                <c:pt idx="263">
                  <c:v>2.7360689999999998E-3</c:v>
                </c:pt>
                <c:pt idx="264">
                  <c:v>2.7360689999999998E-3</c:v>
                </c:pt>
                <c:pt idx="265">
                  <c:v>2.7360689999999998E-3</c:v>
                </c:pt>
                <c:pt idx="266">
                  <c:v>2.7360689999999998E-3</c:v>
                </c:pt>
                <c:pt idx="267">
                  <c:v>2.7360689999999998E-3</c:v>
                </c:pt>
                <c:pt idx="268">
                  <c:v>2.7360689999999998E-3</c:v>
                </c:pt>
                <c:pt idx="269">
                  <c:v>2.7360689999999998E-3</c:v>
                </c:pt>
                <c:pt idx="270">
                  <c:v>2.7360689999999998E-3</c:v>
                </c:pt>
                <c:pt idx="271">
                  <c:v>2.7360689999999998E-3</c:v>
                </c:pt>
                <c:pt idx="272">
                  <c:v>2.7360689999999998E-3</c:v>
                </c:pt>
                <c:pt idx="273">
                  <c:v>2.6478090000000092E-3</c:v>
                </c:pt>
                <c:pt idx="274">
                  <c:v>2.6478090000000092E-3</c:v>
                </c:pt>
                <c:pt idx="275">
                  <c:v>2.6478090000000092E-3</c:v>
                </c:pt>
                <c:pt idx="276">
                  <c:v>2.6478090000000092E-3</c:v>
                </c:pt>
                <c:pt idx="277">
                  <c:v>2.6478090000000092E-3</c:v>
                </c:pt>
                <c:pt idx="278">
                  <c:v>2.6478090000000092E-3</c:v>
                </c:pt>
                <c:pt idx="279">
                  <c:v>2.6478090000000092E-3</c:v>
                </c:pt>
                <c:pt idx="280">
                  <c:v>2.6478090000000092E-3</c:v>
                </c:pt>
                <c:pt idx="281">
                  <c:v>2.6478090000000092E-3</c:v>
                </c:pt>
                <c:pt idx="282">
                  <c:v>2.6478090000000092E-3</c:v>
                </c:pt>
                <c:pt idx="283">
                  <c:v>2.6478090000000092E-3</c:v>
                </c:pt>
                <c:pt idx="284">
                  <c:v>2.6478090000000092E-3</c:v>
                </c:pt>
                <c:pt idx="285">
                  <c:v>2.6478090000000092E-3</c:v>
                </c:pt>
                <c:pt idx="286">
                  <c:v>2.6478090000000092E-3</c:v>
                </c:pt>
                <c:pt idx="287">
                  <c:v>2.6478090000000092E-3</c:v>
                </c:pt>
                <c:pt idx="288">
                  <c:v>2.6478090000000092E-3</c:v>
                </c:pt>
                <c:pt idx="289">
                  <c:v>2.6478090000000092E-3</c:v>
                </c:pt>
                <c:pt idx="290">
                  <c:v>2.6478090000000092E-3</c:v>
                </c:pt>
                <c:pt idx="291">
                  <c:v>2.6478090000000092E-3</c:v>
                </c:pt>
                <c:pt idx="292">
                  <c:v>2.6478090000000092E-3</c:v>
                </c:pt>
                <c:pt idx="293">
                  <c:v>2.6478090000000092E-3</c:v>
                </c:pt>
                <c:pt idx="294">
                  <c:v>2.6478090000000092E-3</c:v>
                </c:pt>
                <c:pt idx="295">
                  <c:v>2.6478090000000092E-3</c:v>
                </c:pt>
                <c:pt idx="296">
                  <c:v>2.6478090000000092E-3</c:v>
                </c:pt>
                <c:pt idx="297">
                  <c:v>2.6478090000000092E-3</c:v>
                </c:pt>
                <c:pt idx="298">
                  <c:v>2.6478090000000092E-3</c:v>
                </c:pt>
                <c:pt idx="299">
                  <c:v>2.6478090000000092E-3</c:v>
                </c:pt>
                <c:pt idx="300">
                  <c:v>2.6478090000000092E-3</c:v>
                </c:pt>
                <c:pt idx="301">
                  <c:v>2.6478090000000092E-3</c:v>
                </c:pt>
                <c:pt idx="302">
                  <c:v>2.6478090000000092E-3</c:v>
                </c:pt>
                <c:pt idx="303">
                  <c:v>2.6478090000000092E-3</c:v>
                </c:pt>
                <c:pt idx="304">
                  <c:v>2.7360689999999998E-3</c:v>
                </c:pt>
                <c:pt idx="305">
                  <c:v>2.7360689999999998E-3</c:v>
                </c:pt>
                <c:pt idx="306">
                  <c:v>2.7360689999999998E-3</c:v>
                </c:pt>
                <c:pt idx="307">
                  <c:v>2.7360689999999998E-3</c:v>
                </c:pt>
                <c:pt idx="308">
                  <c:v>2.7360689999999998E-3</c:v>
                </c:pt>
                <c:pt idx="309">
                  <c:v>2.7360689999999998E-3</c:v>
                </c:pt>
                <c:pt idx="310">
                  <c:v>2.7360689999999998E-3</c:v>
                </c:pt>
                <c:pt idx="311">
                  <c:v>2.7360689999999998E-3</c:v>
                </c:pt>
                <c:pt idx="312">
                  <c:v>2.7360689999999998E-3</c:v>
                </c:pt>
                <c:pt idx="313">
                  <c:v>2.7360689999999998E-3</c:v>
                </c:pt>
                <c:pt idx="314">
                  <c:v>2.7360689999999998E-3</c:v>
                </c:pt>
                <c:pt idx="315">
                  <c:v>2.7360689999999998E-3</c:v>
                </c:pt>
                <c:pt idx="316">
                  <c:v>2.7360689999999998E-3</c:v>
                </c:pt>
                <c:pt idx="317">
                  <c:v>2.7360689999999998E-3</c:v>
                </c:pt>
                <c:pt idx="318">
                  <c:v>2.7360689999999998E-3</c:v>
                </c:pt>
                <c:pt idx="319">
                  <c:v>2.7360689999999998E-3</c:v>
                </c:pt>
                <c:pt idx="320">
                  <c:v>2.7360689999999998E-3</c:v>
                </c:pt>
                <c:pt idx="321">
                  <c:v>2.7360689999999998E-3</c:v>
                </c:pt>
                <c:pt idx="322">
                  <c:v>2.7360689999999998E-3</c:v>
                </c:pt>
                <c:pt idx="323">
                  <c:v>2.7360689999999998E-3</c:v>
                </c:pt>
                <c:pt idx="324">
                  <c:v>2.7360689999999998E-3</c:v>
                </c:pt>
                <c:pt idx="325">
                  <c:v>2.7360689999999998E-3</c:v>
                </c:pt>
                <c:pt idx="326">
                  <c:v>2.7360689999999998E-3</c:v>
                </c:pt>
                <c:pt idx="327">
                  <c:v>2.7360689999999998E-3</c:v>
                </c:pt>
                <c:pt idx="328">
                  <c:v>2.7360689999999998E-3</c:v>
                </c:pt>
                <c:pt idx="329">
                  <c:v>2.7360689999999998E-3</c:v>
                </c:pt>
                <c:pt idx="330">
                  <c:v>2.7360689999999998E-3</c:v>
                </c:pt>
                <c:pt idx="331">
                  <c:v>2.7360689999999998E-3</c:v>
                </c:pt>
                <c:pt idx="332">
                  <c:v>2.7360689999999998E-3</c:v>
                </c:pt>
                <c:pt idx="333">
                  <c:v>2.7360689999999998E-3</c:v>
                </c:pt>
                <c:pt idx="334">
                  <c:v>2.6478090000000092E-3</c:v>
                </c:pt>
                <c:pt idx="335">
                  <c:v>2.6478090000000092E-3</c:v>
                </c:pt>
                <c:pt idx="336">
                  <c:v>2.6478090000000092E-3</c:v>
                </c:pt>
                <c:pt idx="337">
                  <c:v>2.6478090000000092E-3</c:v>
                </c:pt>
                <c:pt idx="338">
                  <c:v>2.6478090000000092E-3</c:v>
                </c:pt>
                <c:pt idx="339">
                  <c:v>2.6478090000000092E-3</c:v>
                </c:pt>
                <c:pt idx="340">
                  <c:v>2.6478090000000092E-3</c:v>
                </c:pt>
                <c:pt idx="341">
                  <c:v>2.6478090000000092E-3</c:v>
                </c:pt>
                <c:pt idx="342">
                  <c:v>2.6478090000000092E-3</c:v>
                </c:pt>
                <c:pt idx="343">
                  <c:v>2.6478090000000092E-3</c:v>
                </c:pt>
                <c:pt idx="344">
                  <c:v>2.6478090000000092E-3</c:v>
                </c:pt>
                <c:pt idx="345">
                  <c:v>2.6478090000000092E-3</c:v>
                </c:pt>
                <c:pt idx="346">
                  <c:v>2.6478090000000092E-3</c:v>
                </c:pt>
                <c:pt idx="347">
                  <c:v>2.6478090000000092E-3</c:v>
                </c:pt>
                <c:pt idx="348">
                  <c:v>2.6478090000000092E-3</c:v>
                </c:pt>
                <c:pt idx="349">
                  <c:v>2.6478090000000092E-3</c:v>
                </c:pt>
                <c:pt idx="350">
                  <c:v>2.6478090000000092E-3</c:v>
                </c:pt>
                <c:pt idx="351">
                  <c:v>2.6478090000000092E-3</c:v>
                </c:pt>
                <c:pt idx="352">
                  <c:v>2.6478090000000092E-3</c:v>
                </c:pt>
                <c:pt idx="353">
                  <c:v>2.6478090000000092E-3</c:v>
                </c:pt>
                <c:pt idx="354">
                  <c:v>2.6478090000000092E-3</c:v>
                </c:pt>
                <c:pt idx="355">
                  <c:v>2.6478090000000092E-3</c:v>
                </c:pt>
                <c:pt idx="356">
                  <c:v>2.6478090000000092E-3</c:v>
                </c:pt>
                <c:pt idx="357">
                  <c:v>2.6478090000000092E-3</c:v>
                </c:pt>
                <c:pt idx="358">
                  <c:v>2.6478090000000092E-3</c:v>
                </c:pt>
                <c:pt idx="359">
                  <c:v>2.6478090000000092E-3</c:v>
                </c:pt>
                <c:pt idx="360">
                  <c:v>2.6478090000000092E-3</c:v>
                </c:pt>
                <c:pt idx="361">
                  <c:v>2.6478090000000092E-3</c:v>
                </c:pt>
                <c:pt idx="362">
                  <c:v>2.6478090000000092E-3</c:v>
                </c:pt>
                <c:pt idx="363">
                  <c:v>2.6478090000000092E-3</c:v>
                </c:pt>
                <c:pt idx="364">
                  <c:v>2.6478090000000092E-3</c:v>
                </c:pt>
              </c:numCache>
            </c:numRef>
          </c:val>
        </c:ser>
        <c:ser>
          <c:idx val="8"/>
          <c:order val="10"/>
          <c:tx>
            <c:strRef>
              <c:f>'EPA Profiles by SCC - Small EGU'!$S$2</c:f>
              <c:strCache>
                <c:ptCount val="1"/>
                <c:pt idx="0">
                  <c:v>Oil 9 -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EGU'!$S$3:$S$367</c:f>
              <c:numCache>
                <c:formatCode>#,##0.000000</c:formatCode>
                <c:ptCount val="365"/>
                <c:pt idx="0">
                  <c:v>0</c:v>
                </c:pt>
                <c:pt idx="1">
                  <c:v>3.205128000000018E-3</c:v>
                </c:pt>
                <c:pt idx="2">
                  <c:v>3.205128000000018E-3</c:v>
                </c:pt>
                <c:pt idx="3">
                  <c:v>3.205128000000018E-3</c:v>
                </c:pt>
                <c:pt idx="4">
                  <c:v>3.205128000000018E-3</c:v>
                </c:pt>
                <c:pt idx="5">
                  <c:v>3.205128000000018E-3</c:v>
                </c:pt>
                <c:pt idx="6">
                  <c:v>3.205128000000018E-3</c:v>
                </c:pt>
                <c:pt idx="7">
                  <c:v>0</c:v>
                </c:pt>
                <c:pt idx="8">
                  <c:v>3.205128000000018E-3</c:v>
                </c:pt>
                <c:pt idx="9">
                  <c:v>3.205128000000018E-3</c:v>
                </c:pt>
                <c:pt idx="10">
                  <c:v>3.205128000000018E-3</c:v>
                </c:pt>
                <c:pt idx="11">
                  <c:v>3.205128000000018E-3</c:v>
                </c:pt>
                <c:pt idx="12">
                  <c:v>3.205128000000018E-3</c:v>
                </c:pt>
                <c:pt idx="13">
                  <c:v>3.205128000000018E-3</c:v>
                </c:pt>
                <c:pt idx="14">
                  <c:v>0</c:v>
                </c:pt>
                <c:pt idx="15">
                  <c:v>3.205128000000018E-3</c:v>
                </c:pt>
                <c:pt idx="16">
                  <c:v>3.205128000000018E-3</c:v>
                </c:pt>
                <c:pt idx="17">
                  <c:v>3.205128000000018E-3</c:v>
                </c:pt>
                <c:pt idx="18">
                  <c:v>3.205128000000018E-3</c:v>
                </c:pt>
                <c:pt idx="19">
                  <c:v>3.205128000000018E-3</c:v>
                </c:pt>
                <c:pt idx="20">
                  <c:v>3.205128000000018E-3</c:v>
                </c:pt>
                <c:pt idx="21">
                  <c:v>0</c:v>
                </c:pt>
                <c:pt idx="22">
                  <c:v>3.205128000000018E-3</c:v>
                </c:pt>
                <c:pt idx="23">
                  <c:v>3.205128000000018E-3</c:v>
                </c:pt>
                <c:pt idx="24">
                  <c:v>3.205128000000018E-3</c:v>
                </c:pt>
                <c:pt idx="25">
                  <c:v>3.205128000000018E-3</c:v>
                </c:pt>
                <c:pt idx="26">
                  <c:v>3.205128000000018E-3</c:v>
                </c:pt>
                <c:pt idx="27">
                  <c:v>3.205128000000018E-3</c:v>
                </c:pt>
                <c:pt idx="28">
                  <c:v>0</c:v>
                </c:pt>
                <c:pt idx="29">
                  <c:v>3.205128000000018E-3</c:v>
                </c:pt>
                <c:pt idx="30">
                  <c:v>3.205128000000018E-3</c:v>
                </c:pt>
                <c:pt idx="31">
                  <c:v>3.4722220000000001E-3</c:v>
                </c:pt>
                <c:pt idx="32">
                  <c:v>3.4722220000000001E-3</c:v>
                </c:pt>
                <c:pt idx="33">
                  <c:v>3.4722220000000001E-3</c:v>
                </c:pt>
                <c:pt idx="34">
                  <c:v>3.4722220000000001E-3</c:v>
                </c:pt>
                <c:pt idx="35">
                  <c:v>0</c:v>
                </c:pt>
                <c:pt idx="36">
                  <c:v>3.4722220000000001E-3</c:v>
                </c:pt>
                <c:pt idx="37">
                  <c:v>3.4722220000000001E-3</c:v>
                </c:pt>
                <c:pt idx="38">
                  <c:v>3.4722220000000001E-3</c:v>
                </c:pt>
                <c:pt idx="39">
                  <c:v>3.4722220000000001E-3</c:v>
                </c:pt>
                <c:pt idx="40">
                  <c:v>3.4722220000000001E-3</c:v>
                </c:pt>
                <c:pt idx="41">
                  <c:v>3.4722220000000001E-3</c:v>
                </c:pt>
                <c:pt idx="42">
                  <c:v>0</c:v>
                </c:pt>
                <c:pt idx="43">
                  <c:v>3.4722220000000001E-3</c:v>
                </c:pt>
                <c:pt idx="44">
                  <c:v>3.4722220000000001E-3</c:v>
                </c:pt>
                <c:pt idx="45">
                  <c:v>3.4722220000000001E-3</c:v>
                </c:pt>
                <c:pt idx="46">
                  <c:v>3.4722220000000001E-3</c:v>
                </c:pt>
                <c:pt idx="47">
                  <c:v>3.4722220000000001E-3</c:v>
                </c:pt>
                <c:pt idx="48">
                  <c:v>3.4722220000000001E-3</c:v>
                </c:pt>
                <c:pt idx="49">
                  <c:v>0</c:v>
                </c:pt>
                <c:pt idx="50">
                  <c:v>3.4722220000000001E-3</c:v>
                </c:pt>
                <c:pt idx="51">
                  <c:v>3.4722220000000001E-3</c:v>
                </c:pt>
                <c:pt idx="52">
                  <c:v>3.4722220000000001E-3</c:v>
                </c:pt>
                <c:pt idx="53">
                  <c:v>3.4722220000000001E-3</c:v>
                </c:pt>
                <c:pt idx="54">
                  <c:v>3.4722220000000001E-3</c:v>
                </c:pt>
                <c:pt idx="55">
                  <c:v>3.4722220000000001E-3</c:v>
                </c:pt>
                <c:pt idx="56">
                  <c:v>0</c:v>
                </c:pt>
                <c:pt idx="57">
                  <c:v>3.4722220000000001E-3</c:v>
                </c:pt>
                <c:pt idx="58">
                  <c:v>3.4722220000000001E-3</c:v>
                </c:pt>
                <c:pt idx="59">
                  <c:v>3.0864199999999999E-3</c:v>
                </c:pt>
                <c:pt idx="60">
                  <c:v>3.0864199999999999E-3</c:v>
                </c:pt>
                <c:pt idx="61">
                  <c:v>3.0864199999999999E-3</c:v>
                </c:pt>
                <c:pt idx="62">
                  <c:v>3.0864199999999999E-3</c:v>
                </c:pt>
                <c:pt idx="63">
                  <c:v>0</c:v>
                </c:pt>
                <c:pt idx="64">
                  <c:v>3.0864199999999999E-3</c:v>
                </c:pt>
                <c:pt idx="65">
                  <c:v>3.0864199999999999E-3</c:v>
                </c:pt>
                <c:pt idx="66">
                  <c:v>3.0864199999999999E-3</c:v>
                </c:pt>
                <c:pt idx="67">
                  <c:v>3.0864199999999999E-3</c:v>
                </c:pt>
                <c:pt idx="68">
                  <c:v>3.0864199999999999E-3</c:v>
                </c:pt>
                <c:pt idx="69">
                  <c:v>3.0864199999999999E-3</c:v>
                </c:pt>
                <c:pt idx="70">
                  <c:v>0</c:v>
                </c:pt>
                <c:pt idx="71">
                  <c:v>3.0864199999999999E-3</c:v>
                </c:pt>
                <c:pt idx="72">
                  <c:v>3.0864199999999999E-3</c:v>
                </c:pt>
                <c:pt idx="73">
                  <c:v>3.0864199999999999E-3</c:v>
                </c:pt>
                <c:pt idx="74">
                  <c:v>3.0864199999999999E-3</c:v>
                </c:pt>
                <c:pt idx="75">
                  <c:v>3.0864199999999999E-3</c:v>
                </c:pt>
                <c:pt idx="76">
                  <c:v>3.0864199999999999E-3</c:v>
                </c:pt>
                <c:pt idx="77">
                  <c:v>0</c:v>
                </c:pt>
                <c:pt idx="78">
                  <c:v>3.0864199999999999E-3</c:v>
                </c:pt>
                <c:pt idx="79">
                  <c:v>3.0864199999999999E-3</c:v>
                </c:pt>
                <c:pt idx="80">
                  <c:v>3.0864199999999999E-3</c:v>
                </c:pt>
                <c:pt idx="81">
                  <c:v>3.0864199999999999E-3</c:v>
                </c:pt>
                <c:pt idx="82">
                  <c:v>3.0864199999999999E-3</c:v>
                </c:pt>
                <c:pt idx="83">
                  <c:v>3.0864199999999999E-3</c:v>
                </c:pt>
                <c:pt idx="84">
                  <c:v>0</c:v>
                </c:pt>
                <c:pt idx="85">
                  <c:v>3.0864199999999999E-3</c:v>
                </c:pt>
                <c:pt idx="86">
                  <c:v>3.0864199999999999E-3</c:v>
                </c:pt>
                <c:pt idx="87">
                  <c:v>3.0864199999999999E-3</c:v>
                </c:pt>
                <c:pt idx="88">
                  <c:v>3.0864199999999999E-3</c:v>
                </c:pt>
                <c:pt idx="89">
                  <c:v>3.0864199999999999E-3</c:v>
                </c:pt>
                <c:pt idx="90">
                  <c:v>3.3333330000000156E-3</c:v>
                </c:pt>
                <c:pt idx="91">
                  <c:v>0</c:v>
                </c:pt>
                <c:pt idx="92">
                  <c:v>3.3333330000000156E-3</c:v>
                </c:pt>
                <c:pt idx="93">
                  <c:v>3.3333330000000156E-3</c:v>
                </c:pt>
                <c:pt idx="94">
                  <c:v>3.3333330000000156E-3</c:v>
                </c:pt>
                <c:pt idx="95">
                  <c:v>3.3333330000000156E-3</c:v>
                </c:pt>
                <c:pt idx="96">
                  <c:v>3.3333330000000156E-3</c:v>
                </c:pt>
                <c:pt idx="97">
                  <c:v>3.3333330000000156E-3</c:v>
                </c:pt>
                <c:pt idx="98">
                  <c:v>0</c:v>
                </c:pt>
                <c:pt idx="99">
                  <c:v>3.3333330000000156E-3</c:v>
                </c:pt>
                <c:pt idx="100">
                  <c:v>3.3333330000000156E-3</c:v>
                </c:pt>
                <c:pt idx="101">
                  <c:v>3.3333330000000156E-3</c:v>
                </c:pt>
                <c:pt idx="102">
                  <c:v>3.3333330000000156E-3</c:v>
                </c:pt>
                <c:pt idx="103">
                  <c:v>3.3333330000000156E-3</c:v>
                </c:pt>
                <c:pt idx="104">
                  <c:v>3.3333330000000156E-3</c:v>
                </c:pt>
                <c:pt idx="105">
                  <c:v>0</c:v>
                </c:pt>
                <c:pt idx="106">
                  <c:v>3.3333330000000156E-3</c:v>
                </c:pt>
                <c:pt idx="107">
                  <c:v>3.3333330000000156E-3</c:v>
                </c:pt>
                <c:pt idx="108">
                  <c:v>3.3333330000000156E-3</c:v>
                </c:pt>
                <c:pt idx="109">
                  <c:v>3.3333330000000156E-3</c:v>
                </c:pt>
                <c:pt idx="110">
                  <c:v>3.3333330000000156E-3</c:v>
                </c:pt>
                <c:pt idx="111">
                  <c:v>3.3333330000000156E-3</c:v>
                </c:pt>
                <c:pt idx="112">
                  <c:v>0</c:v>
                </c:pt>
                <c:pt idx="113">
                  <c:v>3.3333330000000156E-3</c:v>
                </c:pt>
                <c:pt idx="114">
                  <c:v>3.3333330000000156E-3</c:v>
                </c:pt>
                <c:pt idx="115">
                  <c:v>3.3333330000000156E-3</c:v>
                </c:pt>
                <c:pt idx="116">
                  <c:v>3.3333330000000156E-3</c:v>
                </c:pt>
                <c:pt idx="117">
                  <c:v>3.3333330000000156E-3</c:v>
                </c:pt>
                <c:pt idx="118">
                  <c:v>3.3333330000000156E-3</c:v>
                </c:pt>
                <c:pt idx="119">
                  <c:v>0</c:v>
                </c:pt>
                <c:pt idx="120">
                  <c:v>3.0864199999999999E-3</c:v>
                </c:pt>
                <c:pt idx="121">
                  <c:v>3.0864199999999999E-3</c:v>
                </c:pt>
                <c:pt idx="122">
                  <c:v>3.0864199999999999E-3</c:v>
                </c:pt>
                <c:pt idx="123">
                  <c:v>3.0864199999999999E-3</c:v>
                </c:pt>
                <c:pt idx="124">
                  <c:v>3.0864199999999999E-3</c:v>
                </c:pt>
                <c:pt idx="125">
                  <c:v>3.0864199999999999E-3</c:v>
                </c:pt>
                <c:pt idx="126">
                  <c:v>0</c:v>
                </c:pt>
                <c:pt idx="127">
                  <c:v>3.0864199999999999E-3</c:v>
                </c:pt>
                <c:pt idx="128">
                  <c:v>3.0864199999999999E-3</c:v>
                </c:pt>
                <c:pt idx="129">
                  <c:v>3.0864199999999999E-3</c:v>
                </c:pt>
                <c:pt idx="130">
                  <c:v>3.0864199999999999E-3</c:v>
                </c:pt>
                <c:pt idx="131">
                  <c:v>3.0864199999999999E-3</c:v>
                </c:pt>
                <c:pt idx="132">
                  <c:v>3.0864199999999999E-3</c:v>
                </c:pt>
                <c:pt idx="133">
                  <c:v>0</c:v>
                </c:pt>
                <c:pt idx="134">
                  <c:v>3.0864199999999999E-3</c:v>
                </c:pt>
                <c:pt idx="135">
                  <c:v>3.0864199999999999E-3</c:v>
                </c:pt>
                <c:pt idx="136">
                  <c:v>3.0864199999999999E-3</c:v>
                </c:pt>
                <c:pt idx="137">
                  <c:v>3.0864199999999999E-3</c:v>
                </c:pt>
                <c:pt idx="138">
                  <c:v>3.0864199999999999E-3</c:v>
                </c:pt>
                <c:pt idx="139">
                  <c:v>3.0864199999999999E-3</c:v>
                </c:pt>
                <c:pt idx="140">
                  <c:v>0</c:v>
                </c:pt>
                <c:pt idx="141">
                  <c:v>3.0864199999999999E-3</c:v>
                </c:pt>
                <c:pt idx="142">
                  <c:v>3.0864199999999999E-3</c:v>
                </c:pt>
                <c:pt idx="143">
                  <c:v>3.0864199999999999E-3</c:v>
                </c:pt>
                <c:pt idx="144">
                  <c:v>3.0864199999999999E-3</c:v>
                </c:pt>
                <c:pt idx="145">
                  <c:v>3.0864199999999999E-3</c:v>
                </c:pt>
                <c:pt idx="146">
                  <c:v>3.0864199999999999E-3</c:v>
                </c:pt>
                <c:pt idx="147">
                  <c:v>0</c:v>
                </c:pt>
                <c:pt idx="148">
                  <c:v>3.0864199999999999E-3</c:v>
                </c:pt>
                <c:pt idx="149">
                  <c:v>3.0864199999999999E-3</c:v>
                </c:pt>
                <c:pt idx="150">
                  <c:v>3.0864199999999999E-3</c:v>
                </c:pt>
                <c:pt idx="151">
                  <c:v>3.205128000000018E-3</c:v>
                </c:pt>
                <c:pt idx="152">
                  <c:v>3.205128000000018E-3</c:v>
                </c:pt>
                <c:pt idx="153">
                  <c:v>3.205128000000018E-3</c:v>
                </c:pt>
                <c:pt idx="154">
                  <c:v>0</c:v>
                </c:pt>
                <c:pt idx="155">
                  <c:v>3.205128000000018E-3</c:v>
                </c:pt>
                <c:pt idx="156">
                  <c:v>3.205128000000018E-3</c:v>
                </c:pt>
                <c:pt idx="157">
                  <c:v>3.205128000000018E-3</c:v>
                </c:pt>
                <c:pt idx="158">
                  <c:v>3.205128000000018E-3</c:v>
                </c:pt>
                <c:pt idx="159">
                  <c:v>3.205128000000018E-3</c:v>
                </c:pt>
                <c:pt idx="160">
                  <c:v>3.205128000000018E-3</c:v>
                </c:pt>
                <c:pt idx="161">
                  <c:v>0</c:v>
                </c:pt>
                <c:pt idx="162">
                  <c:v>3.205128000000018E-3</c:v>
                </c:pt>
                <c:pt idx="163">
                  <c:v>3.205128000000018E-3</c:v>
                </c:pt>
                <c:pt idx="164">
                  <c:v>3.205128000000018E-3</c:v>
                </c:pt>
                <c:pt idx="165">
                  <c:v>3.205128000000018E-3</c:v>
                </c:pt>
                <c:pt idx="166">
                  <c:v>3.205128000000018E-3</c:v>
                </c:pt>
                <c:pt idx="167">
                  <c:v>3.205128000000018E-3</c:v>
                </c:pt>
                <c:pt idx="168">
                  <c:v>0</c:v>
                </c:pt>
                <c:pt idx="169">
                  <c:v>3.205128000000018E-3</c:v>
                </c:pt>
                <c:pt idx="170">
                  <c:v>3.205128000000018E-3</c:v>
                </c:pt>
                <c:pt idx="171">
                  <c:v>3.205128000000018E-3</c:v>
                </c:pt>
                <c:pt idx="172">
                  <c:v>3.205128000000018E-3</c:v>
                </c:pt>
                <c:pt idx="173">
                  <c:v>3.205128000000018E-3</c:v>
                </c:pt>
                <c:pt idx="174">
                  <c:v>3.205128000000018E-3</c:v>
                </c:pt>
                <c:pt idx="175">
                  <c:v>0</c:v>
                </c:pt>
                <c:pt idx="176">
                  <c:v>3.205128000000018E-3</c:v>
                </c:pt>
                <c:pt idx="177">
                  <c:v>3.205128000000018E-3</c:v>
                </c:pt>
                <c:pt idx="178">
                  <c:v>3.205128000000018E-3</c:v>
                </c:pt>
                <c:pt idx="179">
                  <c:v>3.205128000000018E-3</c:v>
                </c:pt>
                <c:pt idx="180">
                  <c:v>3.205128000000018E-3</c:v>
                </c:pt>
                <c:pt idx="181">
                  <c:v>3.205128000000018E-3</c:v>
                </c:pt>
                <c:pt idx="182">
                  <c:v>0</c:v>
                </c:pt>
                <c:pt idx="183">
                  <c:v>3.205128000000018E-3</c:v>
                </c:pt>
                <c:pt idx="184">
                  <c:v>3.205128000000018E-3</c:v>
                </c:pt>
                <c:pt idx="185">
                  <c:v>3.205128000000018E-3</c:v>
                </c:pt>
                <c:pt idx="186">
                  <c:v>3.205128000000018E-3</c:v>
                </c:pt>
                <c:pt idx="187">
                  <c:v>3.205128000000018E-3</c:v>
                </c:pt>
                <c:pt idx="188">
                  <c:v>3.205128000000018E-3</c:v>
                </c:pt>
                <c:pt idx="189">
                  <c:v>0</c:v>
                </c:pt>
                <c:pt idx="190">
                  <c:v>3.205128000000018E-3</c:v>
                </c:pt>
                <c:pt idx="191">
                  <c:v>3.205128000000018E-3</c:v>
                </c:pt>
                <c:pt idx="192">
                  <c:v>3.205128000000018E-3</c:v>
                </c:pt>
                <c:pt idx="193">
                  <c:v>3.205128000000018E-3</c:v>
                </c:pt>
                <c:pt idx="194">
                  <c:v>3.205128000000018E-3</c:v>
                </c:pt>
                <c:pt idx="195">
                  <c:v>3.205128000000018E-3</c:v>
                </c:pt>
                <c:pt idx="196">
                  <c:v>0</c:v>
                </c:pt>
                <c:pt idx="197">
                  <c:v>3.205128000000018E-3</c:v>
                </c:pt>
                <c:pt idx="198">
                  <c:v>3.205128000000018E-3</c:v>
                </c:pt>
                <c:pt idx="199">
                  <c:v>3.205128000000018E-3</c:v>
                </c:pt>
                <c:pt idx="200">
                  <c:v>3.205128000000018E-3</c:v>
                </c:pt>
                <c:pt idx="201">
                  <c:v>3.205128000000018E-3</c:v>
                </c:pt>
                <c:pt idx="202">
                  <c:v>3.205128000000018E-3</c:v>
                </c:pt>
                <c:pt idx="203">
                  <c:v>0</c:v>
                </c:pt>
                <c:pt idx="204">
                  <c:v>3.205128000000018E-3</c:v>
                </c:pt>
                <c:pt idx="205">
                  <c:v>3.205128000000018E-3</c:v>
                </c:pt>
                <c:pt idx="206">
                  <c:v>3.205128000000018E-3</c:v>
                </c:pt>
                <c:pt idx="207">
                  <c:v>3.205128000000018E-3</c:v>
                </c:pt>
                <c:pt idx="208">
                  <c:v>3.205128000000018E-3</c:v>
                </c:pt>
                <c:pt idx="209">
                  <c:v>3.205128000000018E-3</c:v>
                </c:pt>
                <c:pt idx="210">
                  <c:v>0</c:v>
                </c:pt>
                <c:pt idx="211">
                  <c:v>3.205128000000018E-3</c:v>
                </c:pt>
                <c:pt idx="212">
                  <c:v>3.0864199999999999E-3</c:v>
                </c:pt>
                <c:pt idx="213">
                  <c:v>3.0864199999999999E-3</c:v>
                </c:pt>
                <c:pt idx="214">
                  <c:v>3.0864199999999999E-3</c:v>
                </c:pt>
                <c:pt idx="215">
                  <c:v>3.0864199999999999E-3</c:v>
                </c:pt>
                <c:pt idx="216">
                  <c:v>3.0864199999999999E-3</c:v>
                </c:pt>
                <c:pt idx="217">
                  <c:v>0</c:v>
                </c:pt>
                <c:pt idx="218">
                  <c:v>3.0864199999999999E-3</c:v>
                </c:pt>
                <c:pt idx="219">
                  <c:v>3.0864199999999999E-3</c:v>
                </c:pt>
                <c:pt idx="220">
                  <c:v>3.0864199999999999E-3</c:v>
                </c:pt>
                <c:pt idx="221">
                  <c:v>3.0864199999999999E-3</c:v>
                </c:pt>
                <c:pt idx="222">
                  <c:v>3.0864199999999999E-3</c:v>
                </c:pt>
                <c:pt idx="223">
                  <c:v>3.0864199999999999E-3</c:v>
                </c:pt>
                <c:pt idx="224">
                  <c:v>0</c:v>
                </c:pt>
                <c:pt idx="225">
                  <c:v>3.0864199999999999E-3</c:v>
                </c:pt>
                <c:pt idx="226">
                  <c:v>3.0864199999999999E-3</c:v>
                </c:pt>
                <c:pt idx="227">
                  <c:v>3.0864199999999999E-3</c:v>
                </c:pt>
                <c:pt idx="228">
                  <c:v>3.0864199999999999E-3</c:v>
                </c:pt>
                <c:pt idx="229">
                  <c:v>3.0864199999999999E-3</c:v>
                </c:pt>
                <c:pt idx="230">
                  <c:v>3.0864199999999999E-3</c:v>
                </c:pt>
                <c:pt idx="231">
                  <c:v>0</c:v>
                </c:pt>
                <c:pt idx="232">
                  <c:v>3.0864199999999999E-3</c:v>
                </c:pt>
                <c:pt idx="233">
                  <c:v>3.0864199999999999E-3</c:v>
                </c:pt>
                <c:pt idx="234">
                  <c:v>3.0864199999999999E-3</c:v>
                </c:pt>
                <c:pt idx="235">
                  <c:v>3.0864199999999999E-3</c:v>
                </c:pt>
                <c:pt idx="236">
                  <c:v>3.0864199999999999E-3</c:v>
                </c:pt>
                <c:pt idx="237">
                  <c:v>3.0864199999999999E-3</c:v>
                </c:pt>
                <c:pt idx="238">
                  <c:v>0</c:v>
                </c:pt>
                <c:pt idx="239">
                  <c:v>3.0864199999999999E-3</c:v>
                </c:pt>
                <c:pt idx="240">
                  <c:v>3.0864199999999999E-3</c:v>
                </c:pt>
                <c:pt idx="241">
                  <c:v>3.0864199999999999E-3</c:v>
                </c:pt>
                <c:pt idx="242">
                  <c:v>3.0864199999999999E-3</c:v>
                </c:pt>
                <c:pt idx="243">
                  <c:v>3.205128000000018E-3</c:v>
                </c:pt>
                <c:pt idx="244">
                  <c:v>3.205128000000018E-3</c:v>
                </c:pt>
                <c:pt idx="245">
                  <c:v>0</c:v>
                </c:pt>
                <c:pt idx="246">
                  <c:v>3.205128000000018E-3</c:v>
                </c:pt>
                <c:pt idx="247">
                  <c:v>3.205128000000018E-3</c:v>
                </c:pt>
                <c:pt idx="248">
                  <c:v>3.205128000000018E-3</c:v>
                </c:pt>
                <c:pt idx="249">
                  <c:v>3.205128000000018E-3</c:v>
                </c:pt>
                <c:pt idx="250">
                  <c:v>3.205128000000018E-3</c:v>
                </c:pt>
                <c:pt idx="251">
                  <c:v>3.205128000000018E-3</c:v>
                </c:pt>
                <c:pt idx="252">
                  <c:v>0</c:v>
                </c:pt>
                <c:pt idx="253">
                  <c:v>3.205128000000018E-3</c:v>
                </c:pt>
                <c:pt idx="254">
                  <c:v>3.205128000000018E-3</c:v>
                </c:pt>
                <c:pt idx="255">
                  <c:v>3.205128000000018E-3</c:v>
                </c:pt>
                <c:pt idx="256">
                  <c:v>3.205128000000018E-3</c:v>
                </c:pt>
                <c:pt idx="257">
                  <c:v>3.205128000000018E-3</c:v>
                </c:pt>
                <c:pt idx="258">
                  <c:v>3.205128000000018E-3</c:v>
                </c:pt>
                <c:pt idx="259">
                  <c:v>0</c:v>
                </c:pt>
                <c:pt idx="260">
                  <c:v>3.205128000000018E-3</c:v>
                </c:pt>
                <c:pt idx="261">
                  <c:v>3.205128000000018E-3</c:v>
                </c:pt>
                <c:pt idx="262">
                  <c:v>3.205128000000018E-3</c:v>
                </c:pt>
                <c:pt idx="263">
                  <c:v>3.205128000000018E-3</c:v>
                </c:pt>
                <c:pt idx="264">
                  <c:v>3.205128000000018E-3</c:v>
                </c:pt>
                <c:pt idx="265">
                  <c:v>3.205128000000018E-3</c:v>
                </c:pt>
                <c:pt idx="266">
                  <c:v>0</c:v>
                </c:pt>
                <c:pt idx="267">
                  <c:v>3.205128000000018E-3</c:v>
                </c:pt>
                <c:pt idx="268">
                  <c:v>3.205128000000018E-3</c:v>
                </c:pt>
                <c:pt idx="269">
                  <c:v>3.205128000000018E-3</c:v>
                </c:pt>
                <c:pt idx="270">
                  <c:v>3.205128000000018E-3</c:v>
                </c:pt>
                <c:pt idx="271">
                  <c:v>3.205128000000018E-3</c:v>
                </c:pt>
                <c:pt idx="272">
                  <c:v>3.205128000000018E-3</c:v>
                </c:pt>
                <c:pt idx="273">
                  <c:v>0</c:v>
                </c:pt>
                <c:pt idx="274">
                  <c:v>3.205128000000018E-3</c:v>
                </c:pt>
                <c:pt idx="275">
                  <c:v>3.205128000000018E-3</c:v>
                </c:pt>
                <c:pt idx="276">
                  <c:v>3.205128000000018E-3</c:v>
                </c:pt>
                <c:pt idx="277">
                  <c:v>3.205128000000018E-3</c:v>
                </c:pt>
                <c:pt idx="278">
                  <c:v>3.205128000000018E-3</c:v>
                </c:pt>
                <c:pt idx="279">
                  <c:v>3.205128000000018E-3</c:v>
                </c:pt>
                <c:pt idx="280">
                  <c:v>0</c:v>
                </c:pt>
                <c:pt idx="281">
                  <c:v>3.205128000000018E-3</c:v>
                </c:pt>
                <c:pt idx="282">
                  <c:v>3.205128000000018E-3</c:v>
                </c:pt>
                <c:pt idx="283">
                  <c:v>3.205128000000018E-3</c:v>
                </c:pt>
                <c:pt idx="284">
                  <c:v>3.205128000000018E-3</c:v>
                </c:pt>
                <c:pt idx="285">
                  <c:v>3.205128000000018E-3</c:v>
                </c:pt>
                <c:pt idx="286">
                  <c:v>3.205128000000018E-3</c:v>
                </c:pt>
                <c:pt idx="287">
                  <c:v>0</c:v>
                </c:pt>
                <c:pt idx="288">
                  <c:v>3.205128000000018E-3</c:v>
                </c:pt>
                <c:pt idx="289">
                  <c:v>3.205128000000018E-3</c:v>
                </c:pt>
                <c:pt idx="290">
                  <c:v>3.205128000000018E-3</c:v>
                </c:pt>
                <c:pt idx="291">
                  <c:v>3.205128000000018E-3</c:v>
                </c:pt>
                <c:pt idx="292">
                  <c:v>3.205128000000018E-3</c:v>
                </c:pt>
                <c:pt idx="293">
                  <c:v>3.205128000000018E-3</c:v>
                </c:pt>
                <c:pt idx="294">
                  <c:v>0</c:v>
                </c:pt>
                <c:pt idx="295">
                  <c:v>3.205128000000018E-3</c:v>
                </c:pt>
                <c:pt idx="296">
                  <c:v>3.205128000000018E-3</c:v>
                </c:pt>
                <c:pt idx="297">
                  <c:v>3.205128000000018E-3</c:v>
                </c:pt>
                <c:pt idx="298">
                  <c:v>3.205128000000018E-3</c:v>
                </c:pt>
                <c:pt idx="299">
                  <c:v>3.205128000000018E-3</c:v>
                </c:pt>
                <c:pt idx="300">
                  <c:v>3.205128000000018E-3</c:v>
                </c:pt>
                <c:pt idx="301">
                  <c:v>0</c:v>
                </c:pt>
                <c:pt idx="302">
                  <c:v>3.205128000000018E-3</c:v>
                </c:pt>
                <c:pt idx="303">
                  <c:v>3.205128000000018E-3</c:v>
                </c:pt>
                <c:pt idx="304">
                  <c:v>3.205128000000018E-3</c:v>
                </c:pt>
                <c:pt idx="305">
                  <c:v>3.205128000000018E-3</c:v>
                </c:pt>
                <c:pt idx="306">
                  <c:v>3.205128000000018E-3</c:v>
                </c:pt>
                <c:pt idx="307">
                  <c:v>3.205128000000018E-3</c:v>
                </c:pt>
                <c:pt idx="308">
                  <c:v>0</c:v>
                </c:pt>
                <c:pt idx="309">
                  <c:v>3.205128000000018E-3</c:v>
                </c:pt>
                <c:pt idx="310">
                  <c:v>3.205128000000018E-3</c:v>
                </c:pt>
                <c:pt idx="311">
                  <c:v>3.205128000000018E-3</c:v>
                </c:pt>
                <c:pt idx="312">
                  <c:v>3.205128000000018E-3</c:v>
                </c:pt>
                <c:pt idx="313">
                  <c:v>3.205128000000018E-3</c:v>
                </c:pt>
                <c:pt idx="314">
                  <c:v>3.205128000000018E-3</c:v>
                </c:pt>
                <c:pt idx="315">
                  <c:v>0</c:v>
                </c:pt>
                <c:pt idx="316">
                  <c:v>3.205128000000018E-3</c:v>
                </c:pt>
                <c:pt idx="317">
                  <c:v>3.205128000000018E-3</c:v>
                </c:pt>
                <c:pt idx="318">
                  <c:v>3.205128000000018E-3</c:v>
                </c:pt>
                <c:pt idx="319">
                  <c:v>3.205128000000018E-3</c:v>
                </c:pt>
                <c:pt idx="320">
                  <c:v>3.205128000000018E-3</c:v>
                </c:pt>
                <c:pt idx="321">
                  <c:v>3.205128000000018E-3</c:v>
                </c:pt>
                <c:pt idx="322">
                  <c:v>0</c:v>
                </c:pt>
                <c:pt idx="323">
                  <c:v>3.205128000000018E-3</c:v>
                </c:pt>
                <c:pt idx="324">
                  <c:v>3.205128000000018E-3</c:v>
                </c:pt>
                <c:pt idx="325">
                  <c:v>3.205128000000018E-3</c:v>
                </c:pt>
                <c:pt idx="326">
                  <c:v>3.205128000000018E-3</c:v>
                </c:pt>
                <c:pt idx="327">
                  <c:v>3.205128000000018E-3</c:v>
                </c:pt>
                <c:pt idx="328">
                  <c:v>3.205128000000018E-3</c:v>
                </c:pt>
                <c:pt idx="329">
                  <c:v>0</c:v>
                </c:pt>
                <c:pt idx="330">
                  <c:v>3.205128000000018E-3</c:v>
                </c:pt>
                <c:pt idx="331">
                  <c:v>3.205128000000018E-3</c:v>
                </c:pt>
                <c:pt idx="332">
                  <c:v>3.205128000000018E-3</c:v>
                </c:pt>
                <c:pt idx="333">
                  <c:v>3.205128000000018E-3</c:v>
                </c:pt>
                <c:pt idx="334">
                  <c:v>3.205128000000018E-3</c:v>
                </c:pt>
                <c:pt idx="335">
                  <c:v>3.205128000000018E-3</c:v>
                </c:pt>
                <c:pt idx="336">
                  <c:v>0</c:v>
                </c:pt>
                <c:pt idx="337">
                  <c:v>3.205128000000018E-3</c:v>
                </c:pt>
                <c:pt idx="338">
                  <c:v>3.205128000000018E-3</c:v>
                </c:pt>
                <c:pt idx="339">
                  <c:v>3.205128000000018E-3</c:v>
                </c:pt>
                <c:pt idx="340">
                  <c:v>3.205128000000018E-3</c:v>
                </c:pt>
                <c:pt idx="341">
                  <c:v>3.205128000000018E-3</c:v>
                </c:pt>
                <c:pt idx="342">
                  <c:v>3.205128000000018E-3</c:v>
                </c:pt>
                <c:pt idx="343">
                  <c:v>0</c:v>
                </c:pt>
                <c:pt idx="344">
                  <c:v>3.205128000000018E-3</c:v>
                </c:pt>
                <c:pt idx="345">
                  <c:v>3.205128000000018E-3</c:v>
                </c:pt>
                <c:pt idx="346">
                  <c:v>3.205128000000018E-3</c:v>
                </c:pt>
                <c:pt idx="347">
                  <c:v>3.205128000000018E-3</c:v>
                </c:pt>
                <c:pt idx="348">
                  <c:v>3.205128000000018E-3</c:v>
                </c:pt>
                <c:pt idx="349">
                  <c:v>3.205128000000018E-3</c:v>
                </c:pt>
                <c:pt idx="350">
                  <c:v>0</c:v>
                </c:pt>
                <c:pt idx="351">
                  <c:v>3.205128000000018E-3</c:v>
                </c:pt>
                <c:pt idx="352">
                  <c:v>3.205128000000018E-3</c:v>
                </c:pt>
                <c:pt idx="353">
                  <c:v>3.205128000000018E-3</c:v>
                </c:pt>
                <c:pt idx="354">
                  <c:v>3.205128000000018E-3</c:v>
                </c:pt>
                <c:pt idx="355">
                  <c:v>3.205128000000018E-3</c:v>
                </c:pt>
                <c:pt idx="356">
                  <c:v>3.205128000000018E-3</c:v>
                </c:pt>
                <c:pt idx="357">
                  <c:v>0</c:v>
                </c:pt>
                <c:pt idx="358">
                  <c:v>3.205128000000018E-3</c:v>
                </c:pt>
                <c:pt idx="359">
                  <c:v>3.205128000000018E-3</c:v>
                </c:pt>
                <c:pt idx="360">
                  <c:v>3.205128000000018E-3</c:v>
                </c:pt>
                <c:pt idx="361">
                  <c:v>3.205128000000018E-3</c:v>
                </c:pt>
                <c:pt idx="362">
                  <c:v>3.205128000000018E-3</c:v>
                </c:pt>
                <c:pt idx="363">
                  <c:v>3.205128000000018E-3</c:v>
                </c:pt>
                <c:pt idx="364">
                  <c:v>0</c:v>
                </c:pt>
              </c:numCache>
            </c:numRef>
          </c:val>
        </c:ser>
        <c:ser>
          <c:idx val="9"/>
          <c:order val="11"/>
          <c:tx>
            <c:strRef>
              <c:f>'EPA Profiles by SCC - Small EGU'!$T$2</c:f>
              <c:strCache>
                <c:ptCount val="1"/>
                <c:pt idx="0">
                  <c:v>Oil 10 -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EGU'!$T$3:$T$367</c:f>
              <c:numCache>
                <c:formatCode>#,##0.000000</c:formatCode>
                <c:ptCount val="365"/>
                <c:pt idx="0">
                  <c:v>2.6881720000000156E-3</c:v>
                </c:pt>
                <c:pt idx="1">
                  <c:v>2.6881720000000156E-3</c:v>
                </c:pt>
                <c:pt idx="2">
                  <c:v>2.6881720000000156E-3</c:v>
                </c:pt>
                <c:pt idx="3">
                  <c:v>2.6881720000000156E-3</c:v>
                </c:pt>
                <c:pt idx="4">
                  <c:v>2.6881720000000156E-3</c:v>
                </c:pt>
                <c:pt idx="5">
                  <c:v>2.6881720000000156E-3</c:v>
                </c:pt>
                <c:pt idx="6">
                  <c:v>2.6881720000000156E-3</c:v>
                </c:pt>
                <c:pt idx="7">
                  <c:v>2.6881720000000156E-3</c:v>
                </c:pt>
                <c:pt idx="8">
                  <c:v>2.6881720000000156E-3</c:v>
                </c:pt>
                <c:pt idx="9">
                  <c:v>2.6881720000000156E-3</c:v>
                </c:pt>
                <c:pt idx="10">
                  <c:v>2.6881720000000156E-3</c:v>
                </c:pt>
                <c:pt idx="11">
                  <c:v>2.6881720000000156E-3</c:v>
                </c:pt>
                <c:pt idx="12">
                  <c:v>2.6881720000000156E-3</c:v>
                </c:pt>
                <c:pt idx="13">
                  <c:v>2.6881720000000156E-3</c:v>
                </c:pt>
                <c:pt idx="14">
                  <c:v>2.6881720000000156E-3</c:v>
                </c:pt>
                <c:pt idx="15">
                  <c:v>2.6881720000000156E-3</c:v>
                </c:pt>
                <c:pt idx="16">
                  <c:v>2.6881720000000156E-3</c:v>
                </c:pt>
                <c:pt idx="17">
                  <c:v>2.6881720000000156E-3</c:v>
                </c:pt>
                <c:pt idx="18">
                  <c:v>2.6881720000000156E-3</c:v>
                </c:pt>
                <c:pt idx="19">
                  <c:v>2.6881720000000156E-3</c:v>
                </c:pt>
                <c:pt idx="20">
                  <c:v>2.6881720000000156E-3</c:v>
                </c:pt>
                <c:pt idx="21">
                  <c:v>2.6881720000000156E-3</c:v>
                </c:pt>
                <c:pt idx="22">
                  <c:v>2.6881720000000156E-3</c:v>
                </c:pt>
                <c:pt idx="23">
                  <c:v>2.6881720000000156E-3</c:v>
                </c:pt>
                <c:pt idx="24">
                  <c:v>2.6881720000000156E-3</c:v>
                </c:pt>
                <c:pt idx="25">
                  <c:v>2.6881720000000156E-3</c:v>
                </c:pt>
                <c:pt idx="26">
                  <c:v>2.6881720000000156E-3</c:v>
                </c:pt>
                <c:pt idx="27">
                  <c:v>2.6881720000000156E-3</c:v>
                </c:pt>
                <c:pt idx="28">
                  <c:v>2.6881720000000156E-3</c:v>
                </c:pt>
                <c:pt idx="29">
                  <c:v>2.6881720000000156E-3</c:v>
                </c:pt>
                <c:pt idx="30">
                  <c:v>2.6881720000000156E-3</c:v>
                </c:pt>
                <c:pt idx="31">
                  <c:v>2.9761900000000092E-3</c:v>
                </c:pt>
                <c:pt idx="32">
                  <c:v>2.9761900000000092E-3</c:v>
                </c:pt>
                <c:pt idx="33">
                  <c:v>2.9761900000000092E-3</c:v>
                </c:pt>
                <c:pt idx="34">
                  <c:v>2.9761900000000092E-3</c:v>
                </c:pt>
                <c:pt idx="35">
                  <c:v>2.9761900000000092E-3</c:v>
                </c:pt>
                <c:pt idx="36">
                  <c:v>2.9761900000000092E-3</c:v>
                </c:pt>
                <c:pt idx="37">
                  <c:v>2.9761900000000092E-3</c:v>
                </c:pt>
                <c:pt idx="38">
                  <c:v>2.9761900000000092E-3</c:v>
                </c:pt>
                <c:pt idx="39">
                  <c:v>2.9761900000000092E-3</c:v>
                </c:pt>
                <c:pt idx="40">
                  <c:v>2.9761900000000092E-3</c:v>
                </c:pt>
                <c:pt idx="41">
                  <c:v>2.9761900000000092E-3</c:v>
                </c:pt>
                <c:pt idx="42">
                  <c:v>2.9761900000000092E-3</c:v>
                </c:pt>
                <c:pt idx="43">
                  <c:v>2.9761900000000092E-3</c:v>
                </c:pt>
                <c:pt idx="44">
                  <c:v>2.9761900000000092E-3</c:v>
                </c:pt>
                <c:pt idx="45">
                  <c:v>2.9761900000000092E-3</c:v>
                </c:pt>
                <c:pt idx="46">
                  <c:v>2.9761900000000092E-3</c:v>
                </c:pt>
                <c:pt idx="47">
                  <c:v>2.9761900000000092E-3</c:v>
                </c:pt>
                <c:pt idx="48">
                  <c:v>2.9761900000000092E-3</c:v>
                </c:pt>
                <c:pt idx="49">
                  <c:v>2.9761900000000092E-3</c:v>
                </c:pt>
                <c:pt idx="50">
                  <c:v>2.9761900000000092E-3</c:v>
                </c:pt>
                <c:pt idx="51">
                  <c:v>2.9761900000000092E-3</c:v>
                </c:pt>
                <c:pt idx="52">
                  <c:v>2.9761900000000092E-3</c:v>
                </c:pt>
                <c:pt idx="53">
                  <c:v>2.9761900000000092E-3</c:v>
                </c:pt>
                <c:pt idx="54">
                  <c:v>2.9761900000000092E-3</c:v>
                </c:pt>
                <c:pt idx="55">
                  <c:v>2.9761900000000092E-3</c:v>
                </c:pt>
                <c:pt idx="56">
                  <c:v>2.9761900000000092E-3</c:v>
                </c:pt>
                <c:pt idx="57">
                  <c:v>2.9761900000000092E-3</c:v>
                </c:pt>
                <c:pt idx="58">
                  <c:v>2.9761900000000092E-3</c:v>
                </c:pt>
                <c:pt idx="59">
                  <c:v>2.6881720000000156E-3</c:v>
                </c:pt>
                <c:pt idx="60">
                  <c:v>2.6881720000000156E-3</c:v>
                </c:pt>
                <c:pt idx="61">
                  <c:v>2.6881720000000156E-3</c:v>
                </c:pt>
                <c:pt idx="62">
                  <c:v>2.6881720000000156E-3</c:v>
                </c:pt>
                <c:pt idx="63">
                  <c:v>2.6881720000000156E-3</c:v>
                </c:pt>
                <c:pt idx="64">
                  <c:v>2.6881720000000156E-3</c:v>
                </c:pt>
                <c:pt idx="65">
                  <c:v>2.6881720000000156E-3</c:v>
                </c:pt>
                <c:pt idx="66">
                  <c:v>2.6881720000000156E-3</c:v>
                </c:pt>
                <c:pt idx="67">
                  <c:v>2.6881720000000156E-3</c:v>
                </c:pt>
                <c:pt idx="68">
                  <c:v>2.6881720000000156E-3</c:v>
                </c:pt>
                <c:pt idx="69">
                  <c:v>2.6881720000000156E-3</c:v>
                </c:pt>
                <c:pt idx="70">
                  <c:v>2.6881720000000156E-3</c:v>
                </c:pt>
                <c:pt idx="71">
                  <c:v>2.6881720000000156E-3</c:v>
                </c:pt>
                <c:pt idx="72">
                  <c:v>2.6881720000000156E-3</c:v>
                </c:pt>
                <c:pt idx="73">
                  <c:v>2.6881720000000156E-3</c:v>
                </c:pt>
                <c:pt idx="74">
                  <c:v>2.6881720000000156E-3</c:v>
                </c:pt>
                <c:pt idx="75">
                  <c:v>2.6881720000000156E-3</c:v>
                </c:pt>
                <c:pt idx="76">
                  <c:v>2.6881720000000156E-3</c:v>
                </c:pt>
                <c:pt idx="77">
                  <c:v>2.6881720000000156E-3</c:v>
                </c:pt>
                <c:pt idx="78">
                  <c:v>2.6881720000000156E-3</c:v>
                </c:pt>
                <c:pt idx="79">
                  <c:v>2.6881720000000156E-3</c:v>
                </c:pt>
                <c:pt idx="80">
                  <c:v>2.6881720000000156E-3</c:v>
                </c:pt>
                <c:pt idx="81">
                  <c:v>2.6881720000000156E-3</c:v>
                </c:pt>
                <c:pt idx="82">
                  <c:v>2.6881720000000156E-3</c:v>
                </c:pt>
                <c:pt idx="83">
                  <c:v>2.6881720000000156E-3</c:v>
                </c:pt>
                <c:pt idx="84">
                  <c:v>2.6881720000000156E-3</c:v>
                </c:pt>
                <c:pt idx="85">
                  <c:v>2.6881720000000156E-3</c:v>
                </c:pt>
                <c:pt idx="86">
                  <c:v>2.6881720000000156E-3</c:v>
                </c:pt>
                <c:pt idx="87">
                  <c:v>2.6881720000000156E-3</c:v>
                </c:pt>
                <c:pt idx="88">
                  <c:v>2.6881720000000156E-3</c:v>
                </c:pt>
                <c:pt idx="89">
                  <c:v>2.6881720000000156E-3</c:v>
                </c:pt>
                <c:pt idx="90">
                  <c:v>2.7777780000000137E-3</c:v>
                </c:pt>
                <c:pt idx="91">
                  <c:v>2.7777780000000137E-3</c:v>
                </c:pt>
                <c:pt idx="92">
                  <c:v>2.7777780000000137E-3</c:v>
                </c:pt>
                <c:pt idx="93">
                  <c:v>2.7777780000000137E-3</c:v>
                </c:pt>
                <c:pt idx="94">
                  <c:v>2.7777780000000137E-3</c:v>
                </c:pt>
                <c:pt idx="95">
                  <c:v>2.7777780000000137E-3</c:v>
                </c:pt>
                <c:pt idx="96">
                  <c:v>2.7777780000000137E-3</c:v>
                </c:pt>
                <c:pt idx="97">
                  <c:v>2.7777780000000137E-3</c:v>
                </c:pt>
                <c:pt idx="98">
                  <c:v>2.7777780000000137E-3</c:v>
                </c:pt>
                <c:pt idx="99">
                  <c:v>2.7777780000000137E-3</c:v>
                </c:pt>
                <c:pt idx="100">
                  <c:v>2.7777780000000137E-3</c:v>
                </c:pt>
                <c:pt idx="101">
                  <c:v>2.7777780000000137E-3</c:v>
                </c:pt>
                <c:pt idx="102">
                  <c:v>2.7777780000000137E-3</c:v>
                </c:pt>
                <c:pt idx="103">
                  <c:v>2.7777780000000137E-3</c:v>
                </c:pt>
                <c:pt idx="104">
                  <c:v>2.7777780000000137E-3</c:v>
                </c:pt>
                <c:pt idx="105">
                  <c:v>2.7777780000000137E-3</c:v>
                </c:pt>
                <c:pt idx="106">
                  <c:v>2.7777780000000137E-3</c:v>
                </c:pt>
                <c:pt idx="107">
                  <c:v>2.7777780000000137E-3</c:v>
                </c:pt>
                <c:pt idx="108">
                  <c:v>2.7777780000000137E-3</c:v>
                </c:pt>
                <c:pt idx="109">
                  <c:v>2.7777780000000137E-3</c:v>
                </c:pt>
                <c:pt idx="110">
                  <c:v>2.7777780000000137E-3</c:v>
                </c:pt>
                <c:pt idx="111">
                  <c:v>2.7777780000000137E-3</c:v>
                </c:pt>
                <c:pt idx="112">
                  <c:v>2.7777780000000137E-3</c:v>
                </c:pt>
                <c:pt idx="113">
                  <c:v>2.7777780000000137E-3</c:v>
                </c:pt>
                <c:pt idx="114">
                  <c:v>2.7777780000000137E-3</c:v>
                </c:pt>
                <c:pt idx="115">
                  <c:v>2.7777780000000137E-3</c:v>
                </c:pt>
                <c:pt idx="116">
                  <c:v>2.7777780000000137E-3</c:v>
                </c:pt>
                <c:pt idx="117">
                  <c:v>2.7777780000000137E-3</c:v>
                </c:pt>
                <c:pt idx="118">
                  <c:v>2.7777780000000137E-3</c:v>
                </c:pt>
                <c:pt idx="119">
                  <c:v>2.7777780000000137E-3</c:v>
                </c:pt>
                <c:pt idx="120">
                  <c:v>2.6881720000000156E-3</c:v>
                </c:pt>
                <c:pt idx="121">
                  <c:v>2.6881720000000156E-3</c:v>
                </c:pt>
                <c:pt idx="122">
                  <c:v>2.6881720000000156E-3</c:v>
                </c:pt>
                <c:pt idx="123">
                  <c:v>2.6881720000000156E-3</c:v>
                </c:pt>
                <c:pt idx="124">
                  <c:v>2.6881720000000156E-3</c:v>
                </c:pt>
                <c:pt idx="125">
                  <c:v>2.6881720000000156E-3</c:v>
                </c:pt>
                <c:pt idx="126">
                  <c:v>2.6881720000000156E-3</c:v>
                </c:pt>
                <c:pt idx="127">
                  <c:v>2.6881720000000156E-3</c:v>
                </c:pt>
                <c:pt idx="128">
                  <c:v>2.6881720000000156E-3</c:v>
                </c:pt>
                <c:pt idx="129">
                  <c:v>2.6881720000000156E-3</c:v>
                </c:pt>
                <c:pt idx="130">
                  <c:v>2.6881720000000156E-3</c:v>
                </c:pt>
                <c:pt idx="131">
                  <c:v>2.6881720000000156E-3</c:v>
                </c:pt>
                <c:pt idx="132">
                  <c:v>2.6881720000000156E-3</c:v>
                </c:pt>
                <c:pt idx="133">
                  <c:v>2.6881720000000156E-3</c:v>
                </c:pt>
                <c:pt idx="134">
                  <c:v>2.6881720000000156E-3</c:v>
                </c:pt>
                <c:pt idx="135">
                  <c:v>2.6881720000000156E-3</c:v>
                </c:pt>
                <c:pt idx="136">
                  <c:v>2.6881720000000156E-3</c:v>
                </c:pt>
                <c:pt idx="137">
                  <c:v>2.6881720000000156E-3</c:v>
                </c:pt>
                <c:pt idx="138">
                  <c:v>2.6881720000000156E-3</c:v>
                </c:pt>
                <c:pt idx="139">
                  <c:v>2.6881720000000156E-3</c:v>
                </c:pt>
                <c:pt idx="140">
                  <c:v>2.6881720000000156E-3</c:v>
                </c:pt>
                <c:pt idx="141">
                  <c:v>2.6881720000000156E-3</c:v>
                </c:pt>
                <c:pt idx="142">
                  <c:v>2.6881720000000156E-3</c:v>
                </c:pt>
                <c:pt idx="143">
                  <c:v>2.6881720000000156E-3</c:v>
                </c:pt>
                <c:pt idx="144">
                  <c:v>2.6881720000000156E-3</c:v>
                </c:pt>
                <c:pt idx="145">
                  <c:v>2.6881720000000156E-3</c:v>
                </c:pt>
                <c:pt idx="146">
                  <c:v>2.6881720000000156E-3</c:v>
                </c:pt>
                <c:pt idx="147">
                  <c:v>2.6881720000000156E-3</c:v>
                </c:pt>
                <c:pt idx="148">
                  <c:v>2.6881720000000156E-3</c:v>
                </c:pt>
                <c:pt idx="149">
                  <c:v>2.6881720000000156E-3</c:v>
                </c:pt>
                <c:pt idx="150">
                  <c:v>2.6881720000000156E-3</c:v>
                </c:pt>
                <c:pt idx="151">
                  <c:v>2.7777780000000137E-3</c:v>
                </c:pt>
                <c:pt idx="152">
                  <c:v>2.7777780000000137E-3</c:v>
                </c:pt>
                <c:pt idx="153">
                  <c:v>2.7777780000000137E-3</c:v>
                </c:pt>
                <c:pt idx="154">
                  <c:v>2.7777780000000137E-3</c:v>
                </c:pt>
                <c:pt idx="155">
                  <c:v>2.7777780000000137E-3</c:v>
                </c:pt>
                <c:pt idx="156">
                  <c:v>2.7777780000000137E-3</c:v>
                </c:pt>
                <c:pt idx="157">
                  <c:v>2.7777780000000137E-3</c:v>
                </c:pt>
                <c:pt idx="158">
                  <c:v>2.7777780000000137E-3</c:v>
                </c:pt>
                <c:pt idx="159">
                  <c:v>2.7777780000000137E-3</c:v>
                </c:pt>
                <c:pt idx="160">
                  <c:v>2.7777780000000137E-3</c:v>
                </c:pt>
                <c:pt idx="161">
                  <c:v>2.7777780000000137E-3</c:v>
                </c:pt>
                <c:pt idx="162">
                  <c:v>2.7777780000000137E-3</c:v>
                </c:pt>
                <c:pt idx="163">
                  <c:v>2.7777780000000137E-3</c:v>
                </c:pt>
                <c:pt idx="164">
                  <c:v>2.7777780000000137E-3</c:v>
                </c:pt>
                <c:pt idx="165">
                  <c:v>2.7777780000000137E-3</c:v>
                </c:pt>
                <c:pt idx="166">
                  <c:v>2.7777780000000137E-3</c:v>
                </c:pt>
                <c:pt idx="167">
                  <c:v>2.7777780000000137E-3</c:v>
                </c:pt>
                <c:pt idx="168">
                  <c:v>2.7777780000000137E-3</c:v>
                </c:pt>
                <c:pt idx="169">
                  <c:v>2.7777780000000137E-3</c:v>
                </c:pt>
                <c:pt idx="170">
                  <c:v>2.7777780000000137E-3</c:v>
                </c:pt>
                <c:pt idx="171">
                  <c:v>2.7777780000000137E-3</c:v>
                </c:pt>
                <c:pt idx="172">
                  <c:v>2.7777780000000137E-3</c:v>
                </c:pt>
                <c:pt idx="173">
                  <c:v>2.7777780000000137E-3</c:v>
                </c:pt>
                <c:pt idx="174">
                  <c:v>2.7777780000000137E-3</c:v>
                </c:pt>
                <c:pt idx="175">
                  <c:v>2.7777780000000137E-3</c:v>
                </c:pt>
                <c:pt idx="176">
                  <c:v>2.7777780000000137E-3</c:v>
                </c:pt>
                <c:pt idx="177">
                  <c:v>2.7777780000000137E-3</c:v>
                </c:pt>
                <c:pt idx="178">
                  <c:v>2.7777780000000137E-3</c:v>
                </c:pt>
                <c:pt idx="179">
                  <c:v>2.7777780000000137E-3</c:v>
                </c:pt>
                <c:pt idx="180">
                  <c:v>2.7777780000000137E-3</c:v>
                </c:pt>
                <c:pt idx="181">
                  <c:v>2.6881720000000156E-3</c:v>
                </c:pt>
                <c:pt idx="182">
                  <c:v>2.6881720000000156E-3</c:v>
                </c:pt>
                <c:pt idx="183">
                  <c:v>2.6881720000000156E-3</c:v>
                </c:pt>
                <c:pt idx="184">
                  <c:v>2.6881720000000156E-3</c:v>
                </c:pt>
                <c:pt idx="185">
                  <c:v>2.6881720000000156E-3</c:v>
                </c:pt>
                <c:pt idx="186">
                  <c:v>2.6881720000000156E-3</c:v>
                </c:pt>
                <c:pt idx="187">
                  <c:v>2.6881720000000156E-3</c:v>
                </c:pt>
                <c:pt idx="188">
                  <c:v>2.6881720000000156E-3</c:v>
                </c:pt>
                <c:pt idx="189">
                  <c:v>2.6881720000000156E-3</c:v>
                </c:pt>
                <c:pt idx="190">
                  <c:v>2.6881720000000156E-3</c:v>
                </c:pt>
                <c:pt idx="191">
                  <c:v>2.6881720000000156E-3</c:v>
                </c:pt>
                <c:pt idx="192">
                  <c:v>2.6881720000000156E-3</c:v>
                </c:pt>
                <c:pt idx="193">
                  <c:v>2.6881720000000156E-3</c:v>
                </c:pt>
                <c:pt idx="194">
                  <c:v>2.6881720000000156E-3</c:v>
                </c:pt>
                <c:pt idx="195">
                  <c:v>2.6881720000000156E-3</c:v>
                </c:pt>
                <c:pt idx="196">
                  <c:v>2.6881720000000156E-3</c:v>
                </c:pt>
                <c:pt idx="197">
                  <c:v>2.6881720000000156E-3</c:v>
                </c:pt>
                <c:pt idx="198">
                  <c:v>2.6881720000000156E-3</c:v>
                </c:pt>
                <c:pt idx="199">
                  <c:v>2.6881720000000156E-3</c:v>
                </c:pt>
                <c:pt idx="200">
                  <c:v>2.6881720000000156E-3</c:v>
                </c:pt>
                <c:pt idx="201">
                  <c:v>2.6881720000000156E-3</c:v>
                </c:pt>
                <c:pt idx="202">
                  <c:v>2.6881720000000156E-3</c:v>
                </c:pt>
                <c:pt idx="203">
                  <c:v>2.6881720000000156E-3</c:v>
                </c:pt>
                <c:pt idx="204">
                  <c:v>2.6881720000000156E-3</c:v>
                </c:pt>
                <c:pt idx="205">
                  <c:v>2.6881720000000156E-3</c:v>
                </c:pt>
                <c:pt idx="206">
                  <c:v>2.6881720000000156E-3</c:v>
                </c:pt>
                <c:pt idx="207">
                  <c:v>2.6881720000000156E-3</c:v>
                </c:pt>
                <c:pt idx="208">
                  <c:v>2.6881720000000156E-3</c:v>
                </c:pt>
                <c:pt idx="209">
                  <c:v>2.6881720000000156E-3</c:v>
                </c:pt>
                <c:pt idx="210">
                  <c:v>2.6881720000000156E-3</c:v>
                </c:pt>
                <c:pt idx="211">
                  <c:v>2.6881720000000156E-3</c:v>
                </c:pt>
                <c:pt idx="212">
                  <c:v>2.6881720000000156E-3</c:v>
                </c:pt>
                <c:pt idx="213">
                  <c:v>2.6881720000000156E-3</c:v>
                </c:pt>
                <c:pt idx="214">
                  <c:v>2.6881720000000156E-3</c:v>
                </c:pt>
                <c:pt idx="215">
                  <c:v>2.6881720000000156E-3</c:v>
                </c:pt>
                <c:pt idx="216">
                  <c:v>2.6881720000000156E-3</c:v>
                </c:pt>
                <c:pt idx="217">
                  <c:v>2.6881720000000156E-3</c:v>
                </c:pt>
                <c:pt idx="218">
                  <c:v>2.6881720000000156E-3</c:v>
                </c:pt>
                <c:pt idx="219">
                  <c:v>2.6881720000000156E-3</c:v>
                </c:pt>
                <c:pt idx="220">
                  <c:v>2.6881720000000156E-3</c:v>
                </c:pt>
                <c:pt idx="221">
                  <c:v>2.6881720000000156E-3</c:v>
                </c:pt>
                <c:pt idx="222">
                  <c:v>2.6881720000000156E-3</c:v>
                </c:pt>
                <c:pt idx="223">
                  <c:v>2.6881720000000156E-3</c:v>
                </c:pt>
                <c:pt idx="224">
                  <c:v>2.6881720000000156E-3</c:v>
                </c:pt>
                <c:pt idx="225">
                  <c:v>2.6881720000000156E-3</c:v>
                </c:pt>
                <c:pt idx="226">
                  <c:v>2.6881720000000156E-3</c:v>
                </c:pt>
                <c:pt idx="227">
                  <c:v>2.6881720000000156E-3</c:v>
                </c:pt>
                <c:pt idx="228">
                  <c:v>2.6881720000000156E-3</c:v>
                </c:pt>
                <c:pt idx="229">
                  <c:v>2.6881720000000156E-3</c:v>
                </c:pt>
                <c:pt idx="230">
                  <c:v>2.6881720000000156E-3</c:v>
                </c:pt>
                <c:pt idx="231">
                  <c:v>2.6881720000000156E-3</c:v>
                </c:pt>
                <c:pt idx="232">
                  <c:v>2.6881720000000156E-3</c:v>
                </c:pt>
                <c:pt idx="233">
                  <c:v>2.6881720000000156E-3</c:v>
                </c:pt>
                <c:pt idx="234">
                  <c:v>2.6881720000000156E-3</c:v>
                </c:pt>
                <c:pt idx="235">
                  <c:v>2.6881720000000156E-3</c:v>
                </c:pt>
                <c:pt idx="236">
                  <c:v>2.6881720000000156E-3</c:v>
                </c:pt>
                <c:pt idx="237">
                  <c:v>2.6881720000000156E-3</c:v>
                </c:pt>
                <c:pt idx="238">
                  <c:v>2.6881720000000156E-3</c:v>
                </c:pt>
                <c:pt idx="239">
                  <c:v>2.6881720000000156E-3</c:v>
                </c:pt>
                <c:pt idx="240">
                  <c:v>2.6881720000000156E-3</c:v>
                </c:pt>
                <c:pt idx="241">
                  <c:v>2.6881720000000156E-3</c:v>
                </c:pt>
                <c:pt idx="242">
                  <c:v>2.6881720000000156E-3</c:v>
                </c:pt>
                <c:pt idx="243">
                  <c:v>2.7777780000000137E-3</c:v>
                </c:pt>
                <c:pt idx="244">
                  <c:v>2.7777780000000137E-3</c:v>
                </c:pt>
                <c:pt idx="245">
                  <c:v>2.7777780000000137E-3</c:v>
                </c:pt>
                <c:pt idx="246">
                  <c:v>2.7777780000000137E-3</c:v>
                </c:pt>
                <c:pt idx="247">
                  <c:v>2.7777780000000137E-3</c:v>
                </c:pt>
                <c:pt idx="248">
                  <c:v>2.7777780000000137E-3</c:v>
                </c:pt>
                <c:pt idx="249">
                  <c:v>2.7777780000000137E-3</c:v>
                </c:pt>
                <c:pt idx="250">
                  <c:v>2.7777780000000137E-3</c:v>
                </c:pt>
                <c:pt idx="251">
                  <c:v>2.7777780000000137E-3</c:v>
                </c:pt>
                <c:pt idx="252">
                  <c:v>2.7777780000000137E-3</c:v>
                </c:pt>
                <c:pt idx="253">
                  <c:v>2.7777780000000137E-3</c:v>
                </c:pt>
                <c:pt idx="254">
                  <c:v>2.7777780000000137E-3</c:v>
                </c:pt>
                <c:pt idx="255">
                  <c:v>2.7777780000000137E-3</c:v>
                </c:pt>
                <c:pt idx="256">
                  <c:v>2.7777780000000137E-3</c:v>
                </c:pt>
                <c:pt idx="257">
                  <c:v>2.7777780000000137E-3</c:v>
                </c:pt>
                <c:pt idx="258">
                  <c:v>2.7777780000000137E-3</c:v>
                </c:pt>
                <c:pt idx="259">
                  <c:v>2.7777780000000137E-3</c:v>
                </c:pt>
                <c:pt idx="260">
                  <c:v>2.7777780000000137E-3</c:v>
                </c:pt>
                <c:pt idx="261">
                  <c:v>2.7777780000000137E-3</c:v>
                </c:pt>
                <c:pt idx="262">
                  <c:v>2.7777780000000137E-3</c:v>
                </c:pt>
                <c:pt idx="263">
                  <c:v>2.7777780000000137E-3</c:v>
                </c:pt>
                <c:pt idx="264">
                  <c:v>2.7777780000000137E-3</c:v>
                </c:pt>
                <c:pt idx="265">
                  <c:v>2.7777780000000137E-3</c:v>
                </c:pt>
                <c:pt idx="266">
                  <c:v>2.7777780000000137E-3</c:v>
                </c:pt>
                <c:pt idx="267">
                  <c:v>2.7777780000000137E-3</c:v>
                </c:pt>
                <c:pt idx="268">
                  <c:v>2.7777780000000137E-3</c:v>
                </c:pt>
                <c:pt idx="269">
                  <c:v>2.7777780000000137E-3</c:v>
                </c:pt>
                <c:pt idx="270">
                  <c:v>2.7777780000000137E-3</c:v>
                </c:pt>
                <c:pt idx="271">
                  <c:v>2.7777780000000137E-3</c:v>
                </c:pt>
                <c:pt idx="272">
                  <c:v>2.7777780000000137E-3</c:v>
                </c:pt>
                <c:pt idx="273">
                  <c:v>2.6881720000000156E-3</c:v>
                </c:pt>
                <c:pt idx="274">
                  <c:v>2.6881720000000156E-3</c:v>
                </c:pt>
                <c:pt idx="275">
                  <c:v>2.6881720000000156E-3</c:v>
                </c:pt>
                <c:pt idx="276">
                  <c:v>2.6881720000000156E-3</c:v>
                </c:pt>
                <c:pt idx="277">
                  <c:v>2.6881720000000156E-3</c:v>
                </c:pt>
                <c:pt idx="278">
                  <c:v>2.6881720000000156E-3</c:v>
                </c:pt>
                <c:pt idx="279">
                  <c:v>2.6881720000000156E-3</c:v>
                </c:pt>
                <c:pt idx="280">
                  <c:v>2.6881720000000156E-3</c:v>
                </c:pt>
                <c:pt idx="281">
                  <c:v>2.6881720000000156E-3</c:v>
                </c:pt>
                <c:pt idx="282">
                  <c:v>2.6881720000000156E-3</c:v>
                </c:pt>
                <c:pt idx="283">
                  <c:v>2.6881720000000156E-3</c:v>
                </c:pt>
                <c:pt idx="284">
                  <c:v>2.6881720000000156E-3</c:v>
                </c:pt>
                <c:pt idx="285">
                  <c:v>2.6881720000000156E-3</c:v>
                </c:pt>
                <c:pt idx="286">
                  <c:v>2.6881720000000156E-3</c:v>
                </c:pt>
                <c:pt idx="287">
                  <c:v>2.6881720000000156E-3</c:v>
                </c:pt>
                <c:pt idx="288">
                  <c:v>2.6881720000000156E-3</c:v>
                </c:pt>
                <c:pt idx="289">
                  <c:v>2.6881720000000156E-3</c:v>
                </c:pt>
                <c:pt idx="290">
                  <c:v>2.6881720000000156E-3</c:v>
                </c:pt>
                <c:pt idx="291">
                  <c:v>2.6881720000000156E-3</c:v>
                </c:pt>
                <c:pt idx="292">
                  <c:v>2.6881720000000156E-3</c:v>
                </c:pt>
                <c:pt idx="293">
                  <c:v>2.6881720000000156E-3</c:v>
                </c:pt>
                <c:pt idx="294">
                  <c:v>2.6881720000000156E-3</c:v>
                </c:pt>
                <c:pt idx="295">
                  <c:v>2.6881720000000156E-3</c:v>
                </c:pt>
                <c:pt idx="296">
                  <c:v>2.6881720000000156E-3</c:v>
                </c:pt>
                <c:pt idx="297">
                  <c:v>2.6881720000000156E-3</c:v>
                </c:pt>
                <c:pt idx="298">
                  <c:v>2.6881720000000156E-3</c:v>
                </c:pt>
                <c:pt idx="299">
                  <c:v>2.6881720000000156E-3</c:v>
                </c:pt>
                <c:pt idx="300">
                  <c:v>2.6881720000000156E-3</c:v>
                </c:pt>
                <c:pt idx="301">
                  <c:v>2.6881720000000156E-3</c:v>
                </c:pt>
                <c:pt idx="302">
                  <c:v>2.6881720000000156E-3</c:v>
                </c:pt>
                <c:pt idx="303">
                  <c:v>2.6881720000000156E-3</c:v>
                </c:pt>
                <c:pt idx="304">
                  <c:v>2.7777780000000137E-3</c:v>
                </c:pt>
                <c:pt idx="305">
                  <c:v>2.7777780000000137E-3</c:v>
                </c:pt>
                <c:pt idx="306">
                  <c:v>2.7777780000000137E-3</c:v>
                </c:pt>
                <c:pt idx="307">
                  <c:v>2.7777780000000137E-3</c:v>
                </c:pt>
                <c:pt idx="308">
                  <c:v>2.7777780000000137E-3</c:v>
                </c:pt>
                <c:pt idx="309">
                  <c:v>2.7777780000000137E-3</c:v>
                </c:pt>
                <c:pt idx="310">
                  <c:v>2.7777780000000137E-3</c:v>
                </c:pt>
                <c:pt idx="311">
                  <c:v>2.7777780000000137E-3</c:v>
                </c:pt>
                <c:pt idx="312">
                  <c:v>2.7777780000000137E-3</c:v>
                </c:pt>
                <c:pt idx="313">
                  <c:v>2.7777780000000137E-3</c:v>
                </c:pt>
                <c:pt idx="314">
                  <c:v>2.7777780000000137E-3</c:v>
                </c:pt>
                <c:pt idx="315">
                  <c:v>2.7777780000000137E-3</c:v>
                </c:pt>
                <c:pt idx="316">
                  <c:v>2.7777780000000137E-3</c:v>
                </c:pt>
                <c:pt idx="317">
                  <c:v>2.7777780000000137E-3</c:v>
                </c:pt>
                <c:pt idx="318">
                  <c:v>2.7777780000000137E-3</c:v>
                </c:pt>
                <c:pt idx="319">
                  <c:v>2.7777780000000137E-3</c:v>
                </c:pt>
                <c:pt idx="320">
                  <c:v>2.7777780000000137E-3</c:v>
                </c:pt>
                <c:pt idx="321">
                  <c:v>2.7777780000000137E-3</c:v>
                </c:pt>
                <c:pt idx="322">
                  <c:v>2.7777780000000137E-3</c:v>
                </c:pt>
                <c:pt idx="323">
                  <c:v>2.7777780000000137E-3</c:v>
                </c:pt>
                <c:pt idx="324">
                  <c:v>2.7777780000000137E-3</c:v>
                </c:pt>
                <c:pt idx="325">
                  <c:v>2.7777780000000137E-3</c:v>
                </c:pt>
                <c:pt idx="326">
                  <c:v>2.7777780000000137E-3</c:v>
                </c:pt>
                <c:pt idx="327">
                  <c:v>2.7777780000000137E-3</c:v>
                </c:pt>
                <c:pt idx="328">
                  <c:v>2.7777780000000137E-3</c:v>
                </c:pt>
                <c:pt idx="329">
                  <c:v>2.7777780000000137E-3</c:v>
                </c:pt>
                <c:pt idx="330">
                  <c:v>2.7777780000000137E-3</c:v>
                </c:pt>
                <c:pt idx="331">
                  <c:v>2.7777780000000137E-3</c:v>
                </c:pt>
                <c:pt idx="332">
                  <c:v>2.7777780000000137E-3</c:v>
                </c:pt>
                <c:pt idx="333">
                  <c:v>2.7777780000000137E-3</c:v>
                </c:pt>
                <c:pt idx="334">
                  <c:v>2.6881720000000156E-3</c:v>
                </c:pt>
                <c:pt idx="335">
                  <c:v>2.6881720000000156E-3</c:v>
                </c:pt>
                <c:pt idx="336">
                  <c:v>2.6881720000000156E-3</c:v>
                </c:pt>
                <c:pt idx="337">
                  <c:v>2.6881720000000156E-3</c:v>
                </c:pt>
                <c:pt idx="338">
                  <c:v>2.6881720000000156E-3</c:v>
                </c:pt>
                <c:pt idx="339">
                  <c:v>2.6881720000000156E-3</c:v>
                </c:pt>
                <c:pt idx="340">
                  <c:v>2.6881720000000156E-3</c:v>
                </c:pt>
                <c:pt idx="341">
                  <c:v>2.6881720000000156E-3</c:v>
                </c:pt>
                <c:pt idx="342">
                  <c:v>2.6881720000000156E-3</c:v>
                </c:pt>
                <c:pt idx="343">
                  <c:v>2.6881720000000156E-3</c:v>
                </c:pt>
                <c:pt idx="344">
                  <c:v>2.6881720000000156E-3</c:v>
                </c:pt>
                <c:pt idx="345">
                  <c:v>2.6881720000000156E-3</c:v>
                </c:pt>
                <c:pt idx="346">
                  <c:v>2.6881720000000156E-3</c:v>
                </c:pt>
                <c:pt idx="347">
                  <c:v>2.6881720000000156E-3</c:v>
                </c:pt>
                <c:pt idx="348">
                  <c:v>2.6881720000000156E-3</c:v>
                </c:pt>
                <c:pt idx="349">
                  <c:v>2.6881720000000156E-3</c:v>
                </c:pt>
                <c:pt idx="350">
                  <c:v>2.6881720000000156E-3</c:v>
                </c:pt>
                <c:pt idx="351">
                  <c:v>2.6881720000000156E-3</c:v>
                </c:pt>
                <c:pt idx="352">
                  <c:v>2.6881720000000156E-3</c:v>
                </c:pt>
                <c:pt idx="353">
                  <c:v>2.6881720000000156E-3</c:v>
                </c:pt>
                <c:pt idx="354">
                  <c:v>2.6881720000000156E-3</c:v>
                </c:pt>
                <c:pt idx="355">
                  <c:v>2.6881720000000156E-3</c:v>
                </c:pt>
                <c:pt idx="356">
                  <c:v>2.6881720000000156E-3</c:v>
                </c:pt>
                <c:pt idx="357">
                  <c:v>2.6881720000000156E-3</c:v>
                </c:pt>
                <c:pt idx="358">
                  <c:v>2.6881720000000156E-3</c:v>
                </c:pt>
                <c:pt idx="359">
                  <c:v>2.6881720000000156E-3</c:v>
                </c:pt>
                <c:pt idx="360">
                  <c:v>2.6881720000000156E-3</c:v>
                </c:pt>
                <c:pt idx="361">
                  <c:v>2.6881720000000156E-3</c:v>
                </c:pt>
                <c:pt idx="362">
                  <c:v>2.6881720000000156E-3</c:v>
                </c:pt>
                <c:pt idx="363">
                  <c:v>2.6881720000000156E-3</c:v>
                </c:pt>
                <c:pt idx="364">
                  <c:v>2.6881720000000156E-3</c:v>
                </c:pt>
              </c:numCache>
            </c:numRef>
          </c:val>
        </c:ser>
        <c:ser>
          <c:idx val="10"/>
          <c:order val="12"/>
          <c:tx>
            <c:strRef>
              <c:f>'EPA Profiles by SCC - Small EGU'!$U$2</c:f>
              <c:strCache>
                <c:ptCount val="1"/>
                <c:pt idx="0">
                  <c:v>Oil 11 -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EGU'!$U$3:$U$367</c:f>
              <c:numCache>
                <c:formatCode>#,##0.000000</c:formatCode>
                <c:ptCount val="365"/>
                <c:pt idx="0">
                  <c:v>2.4326769999999977E-3</c:v>
                </c:pt>
                <c:pt idx="1">
                  <c:v>2.7721200000000138E-3</c:v>
                </c:pt>
                <c:pt idx="2">
                  <c:v>2.7721200000000138E-3</c:v>
                </c:pt>
                <c:pt idx="3">
                  <c:v>2.7721200000000138E-3</c:v>
                </c:pt>
                <c:pt idx="4">
                  <c:v>2.7721200000000138E-3</c:v>
                </c:pt>
                <c:pt idx="5">
                  <c:v>2.7721200000000138E-3</c:v>
                </c:pt>
                <c:pt idx="6">
                  <c:v>2.5458250000000011E-3</c:v>
                </c:pt>
                <c:pt idx="7">
                  <c:v>2.4326769999999977E-3</c:v>
                </c:pt>
                <c:pt idx="8">
                  <c:v>2.7721200000000138E-3</c:v>
                </c:pt>
                <c:pt idx="9">
                  <c:v>2.7721200000000138E-3</c:v>
                </c:pt>
                <c:pt idx="10">
                  <c:v>2.7721200000000138E-3</c:v>
                </c:pt>
                <c:pt idx="11">
                  <c:v>2.7721200000000138E-3</c:v>
                </c:pt>
                <c:pt idx="12">
                  <c:v>2.7721200000000138E-3</c:v>
                </c:pt>
                <c:pt idx="13">
                  <c:v>2.5458250000000011E-3</c:v>
                </c:pt>
                <c:pt idx="14">
                  <c:v>2.4326769999999977E-3</c:v>
                </c:pt>
                <c:pt idx="15">
                  <c:v>2.7721200000000138E-3</c:v>
                </c:pt>
                <c:pt idx="16">
                  <c:v>2.7721200000000138E-3</c:v>
                </c:pt>
                <c:pt idx="17">
                  <c:v>2.7721200000000138E-3</c:v>
                </c:pt>
                <c:pt idx="18">
                  <c:v>2.7721200000000138E-3</c:v>
                </c:pt>
                <c:pt idx="19">
                  <c:v>2.7721200000000138E-3</c:v>
                </c:pt>
                <c:pt idx="20">
                  <c:v>2.5458250000000011E-3</c:v>
                </c:pt>
                <c:pt idx="21">
                  <c:v>2.4326769999999977E-3</c:v>
                </c:pt>
                <c:pt idx="22">
                  <c:v>2.7721200000000138E-3</c:v>
                </c:pt>
                <c:pt idx="23">
                  <c:v>2.7721200000000138E-3</c:v>
                </c:pt>
                <c:pt idx="24">
                  <c:v>2.7721200000000138E-3</c:v>
                </c:pt>
                <c:pt idx="25">
                  <c:v>2.7721200000000138E-3</c:v>
                </c:pt>
                <c:pt idx="26">
                  <c:v>2.7721200000000138E-3</c:v>
                </c:pt>
                <c:pt idx="27">
                  <c:v>2.5458250000000011E-3</c:v>
                </c:pt>
                <c:pt idx="28">
                  <c:v>2.4326769999999977E-3</c:v>
                </c:pt>
                <c:pt idx="29">
                  <c:v>2.7721200000000138E-3</c:v>
                </c:pt>
                <c:pt idx="30">
                  <c:v>2.7721200000000138E-3</c:v>
                </c:pt>
                <c:pt idx="31">
                  <c:v>3.0655660000000052E-3</c:v>
                </c:pt>
                <c:pt idx="32">
                  <c:v>3.0655660000000052E-3</c:v>
                </c:pt>
                <c:pt idx="33">
                  <c:v>3.0655660000000052E-3</c:v>
                </c:pt>
                <c:pt idx="34">
                  <c:v>2.8153150000000001E-3</c:v>
                </c:pt>
                <c:pt idx="35">
                  <c:v>2.6901900000000168E-3</c:v>
                </c:pt>
                <c:pt idx="36">
                  <c:v>3.0655660000000052E-3</c:v>
                </c:pt>
                <c:pt idx="37">
                  <c:v>3.0655660000000052E-3</c:v>
                </c:pt>
                <c:pt idx="38">
                  <c:v>3.0655660000000052E-3</c:v>
                </c:pt>
                <c:pt idx="39">
                  <c:v>3.0655660000000052E-3</c:v>
                </c:pt>
                <c:pt idx="40">
                  <c:v>3.0655660000000052E-3</c:v>
                </c:pt>
                <c:pt idx="41">
                  <c:v>2.8153150000000001E-3</c:v>
                </c:pt>
                <c:pt idx="42">
                  <c:v>2.6901900000000168E-3</c:v>
                </c:pt>
                <c:pt idx="43">
                  <c:v>3.0655660000000052E-3</c:v>
                </c:pt>
                <c:pt idx="44">
                  <c:v>3.0655660000000052E-3</c:v>
                </c:pt>
                <c:pt idx="45">
                  <c:v>3.0655660000000052E-3</c:v>
                </c:pt>
                <c:pt idx="46">
                  <c:v>3.0655660000000052E-3</c:v>
                </c:pt>
                <c:pt idx="47">
                  <c:v>3.0655660000000052E-3</c:v>
                </c:pt>
                <c:pt idx="48">
                  <c:v>2.8153150000000001E-3</c:v>
                </c:pt>
                <c:pt idx="49">
                  <c:v>2.6901900000000168E-3</c:v>
                </c:pt>
                <c:pt idx="50">
                  <c:v>3.0655660000000052E-3</c:v>
                </c:pt>
                <c:pt idx="51">
                  <c:v>3.0655660000000052E-3</c:v>
                </c:pt>
                <c:pt idx="52">
                  <c:v>3.0655660000000052E-3</c:v>
                </c:pt>
                <c:pt idx="53">
                  <c:v>3.0655660000000052E-3</c:v>
                </c:pt>
                <c:pt idx="54">
                  <c:v>3.0655660000000052E-3</c:v>
                </c:pt>
                <c:pt idx="55">
                  <c:v>2.8153150000000001E-3</c:v>
                </c:pt>
                <c:pt idx="56">
                  <c:v>2.6901900000000168E-3</c:v>
                </c:pt>
                <c:pt idx="57">
                  <c:v>3.0655660000000052E-3</c:v>
                </c:pt>
                <c:pt idx="58">
                  <c:v>3.0655660000000052E-3</c:v>
                </c:pt>
                <c:pt idx="59">
                  <c:v>2.7608740000000173E-3</c:v>
                </c:pt>
                <c:pt idx="60">
                  <c:v>2.7608740000000173E-3</c:v>
                </c:pt>
                <c:pt idx="61">
                  <c:v>2.7608740000000173E-3</c:v>
                </c:pt>
                <c:pt idx="62">
                  <c:v>2.5354969999999998E-3</c:v>
                </c:pt>
                <c:pt idx="63">
                  <c:v>2.4228079999999998E-3</c:v>
                </c:pt>
                <c:pt idx="64">
                  <c:v>2.7608740000000173E-3</c:v>
                </c:pt>
                <c:pt idx="65">
                  <c:v>2.7608740000000173E-3</c:v>
                </c:pt>
                <c:pt idx="66">
                  <c:v>2.7608740000000173E-3</c:v>
                </c:pt>
                <c:pt idx="67">
                  <c:v>2.7608740000000173E-3</c:v>
                </c:pt>
                <c:pt idx="68">
                  <c:v>2.7608740000000173E-3</c:v>
                </c:pt>
                <c:pt idx="69">
                  <c:v>2.5354969999999998E-3</c:v>
                </c:pt>
                <c:pt idx="70">
                  <c:v>2.4228079999999998E-3</c:v>
                </c:pt>
                <c:pt idx="71">
                  <c:v>2.7608740000000173E-3</c:v>
                </c:pt>
                <c:pt idx="72">
                  <c:v>2.7608740000000173E-3</c:v>
                </c:pt>
                <c:pt idx="73">
                  <c:v>2.7608740000000173E-3</c:v>
                </c:pt>
                <c:pt idx="74">
                  <c:v>2.7608740000000173E-3</c:v>
                </c:pt>
                <c:pt idx="75">
                  <c:v>2.7608740000000173E-3</c:v>
                </c:pt>
                <c:pt idx="76">
                  <c:v>2.5354969999999998E-3</c:v>
                </c:pt>
                <c:pt idx="77">
                  <c:v>2.4228079999999998E-3</c:v>
                </c:pt>
                <c:pt idx="78">
                  <c:v>2.7608740000000173E-3</c:v>
                </c:pt>
                <c:pt idx="79">
                  <c:v>2.7608740000000173E-3</c:v>
                </c:pt>
                <c:pt idx="80">
                  <c:v>2.7608740000000173E-3</c:v>
                </c:pt>
                <c:pt idx="81">
                  <c:v>2.7608740000000173E-3</c:v>
                </c:pt>
                <c:pt idx="82">
                  <c:v>2.7608740000000173E-3</c:v>
                </c:pt>
                <c:pt idx="83">
                  <c:v>2.5354969999999998E-3</c:v>
                </c:pt>
                <c:pt idx="84">
                  <c:v>2.4228079999999998E-3</c:v>
                </c:pt>
                <c:pt idx="85">
                  <c:v>2.7608740000000173E-3</c:v>
                </c:pt>
                <c:pt idx="86">
                  <c:v>2.7608740000000173E-3</c:v>
                </c:pt>
                <c:pt idx="87">
                  <c:v>2.7608740000000173E-3</c:v>
                </c:pt>
                <c:pt idx="88">
                  <c:v>2.7608740000000173E-3</c:v>
                </c:pt>
                <c:pt idx="89">
                  <c:v>2.7608740000000173E-3</c:v>
                </c:pt>
                <c:pt idx="90">
                  <c:v>2.6408450000000002E-3</c:v>
                </c:pt>
                <c:pt idx="91">
                  <c:v>2.5234740000000151E-3</c:v>
                </c:pt>
                <c:pt idx="92">
                  <c:v>2.8755870000000002E-3</c:v>
                </c:pt>
                <c:pt idx="93">
                  <c:v>2.8755870000000002E-3</c:v>
                </c:pt>
                <c:pt idx="94">
                  <c:v>2.8755870000000002E-3</c:v>
                </c:pt>
                <c:pt idx="95">
                  <c:v>2.8755870000000002E-3</c:v>
                </c:pt>
                <c:pt idx="96">
                  <c:v>2.8755870000000002E-3</c:v>
                </c:pt>
                <c:pt idx="97">
                  <c:v>2.6408450000000002E-3</c:v>
                </c:pt>
                <c:pt idx="98">
                  <c:v>2.5234740000000151E-3</c:v>
                </c:pt>
                <c:pt idx="99">
                  <c:v>2.8755870000000002E-3</c:v>
                </c:pt>
                <c:pt idx="100">
                  <c:v>2.8755870000000002E-3</c:v>
                </c:pt>
                <c:pt idx="101">
                  <c:v>2.8755870000000002E-3</c:v>
                </c:pt>
                <c:pt idx="102">
                  <c:v>2.8755870000000002E-3</c:v>
                </c:pt>
                <c:pt idx="103">
                  <c:v>2.8755870000000002E-3</c:v>
                </c:pt>
                <c:pt idx="104">
                  <c:v>2.6408450000000002E-3</c:v>
                </c:pt>
                <c:pt idx="105">
                  <c:v>2.5234740000000151E-3</c:v>
                </c:pt>
                <c:pt idx="106">
                  <c:v>2.8755870000000002E-3</c:v>
                </c:pt>
                <c:pt idx="107">
                  <c:v>2.8755870000000002E-3</c:v>
                </c:pt>
                <c:pt idx="108">
                  <c:v>2.8755870000000002E-3</c:v>
                </c:pt>
                <c:pt idx="109">
                  <c:v>2.8755870000000002E-3</c:v>
                </c:pt>
                <c:pt idx="110">
                  <c:v>2.8755870000000002E-3</c:v>
                </c:pt>
                <c:pt idx="111">
                  <c:v>2.6408450000000002E-3</c:v>
                </c:pt>
                <c:pt idx="112">
                  <c:v>2.5234740000000151E-3</c:v>
                </c:pt>
                <c:pt idx="113">
                  <c:v>2.8755870000000002E-3</c:v>
                </c:pt>
                <c:pt idx="114">
                  <c:v>2.8755870000000002E-3</c:v>
                </c:pt>
                <c:pt idx="115">
                  <c:v>2.8755870000000002E-3</c:v>
                </c:pt>
                <c:pt idx="116">
                  <c:v>2.8755870000000002E-3</c:v>
                </c:pt>
                <c:pt idx="117">
                  <c:v>2.8755870000000002E-3</c:v>
                </c:pt>
                <c:pt idx="118">
                  <c:v>2.6408450000000002E-3</c:v>
                </c:pt>
                <c:pt idx="119">
                  <c:v>2.5234740000000151E-3</c:v>
                </c:pt>
                <c:pt idx="120">
                  <c:v>2.7608740000000173E-3</c:v>
                </c:pt>
                <c:pt idx="121">
                  <c:v>2.7608740000000173E-3</c:v>
                </c:pt>
                <c:pt idx="122">
                  <c:v>2.7608740000000173E-3</c:v>
                </c:pt>
                <c:pt idx="123">
                  <c:v>2.7608740000000173E-3</c:v>
                </c:pt>
                <c:pt idx="124">
                  <c:v>2.7608740000000173E-3</c:v>
                </c:pt>
                <c:pt idx="125">
                  <c:v>2.5354969999999998E-3</c:v>
                </c:pt>
                <c:pt idx="126">
                  <c:v>2.4228079999999998E-3</c:v>
                </c:pt>
                <c:pt idx="127">
                  <c:v>2.7608740000000173E-3</c:v>
                </c:pt>
                <c:pt idx="128">
                  <c:v>2.7608740000000173E-3</c:v>
                </c:pt>
                <c:pt idx="129">
                  <c:v>2.7608740000000173E-3</c:v>
                </c:pt>
                <c:pt idx="130">
                  <c:v>2.7608740000000173E-3</c:v>
                </c:pt>
                <c:pt idx="131">
                  <c:v>2.7608740000000173E-3</c:v>
                </c:pt>
                <c:pt idx="132">
                  <c:v>2.5354969999999998E-3</c:v>
                </c:pt>
                <c:pt idx="133">
                  <c:v>2.4228079999999998E-3</c:v>
                </c:pt>
                <c:pt idx="134">
                  <c:v>2.7608740000000173E-3</c:v>
                </c:pt>
                <c:pt idx="135">
                  <c:v>2.7608740000000173E-3</c:v>
                </c:pt>
                <c:pt idx="136">
                  <c:v>2.7608740000000173E-3</c:v>
                </c:pt>
                <c:pt idx="137">
                  <c:v>2.7608740000000173E-3</c:v>
                </c:pt>
                <c:pt idx="138">
                  <c:v>2.7608740000000173E-3</c:v>
                </c:pt>
                <c:pt idx="139">
                  <c:v>2.5354969999999998E-3</c:v>
                </c:pt>
                <c:pt idx="140">
                  <c:v>2.4228079999999998E-3</c:v>
                </c:pt>
                <c:pt idx="141">
                  <c:v>2.7608740000000173E-3</c:v>
                </c:pt>
                <c:pt idx="142">
                  <c:v>2.7608740000000173E-3</c:v>
                </c:pt>
                <c:pt idx="143">
                  <c:v>2.7608740000000173E-3</c:v>
                </c:pt>
                <c:pt idx="144">
                  <c:v>2.7608740000000173E-3</c:v>
                </c:pt>
                <c:pt idx="145">
                  <c:v>2.7608740000000173E-3</c:v>
                </c:pt>
                <c:pt idx="146">
                  <c:v>2.5354969999999998E-3</c:v>
                </c:pt>
                <c:pt idx="147">
                  <c:v>2.4228079999999998E-3</c:v>
                </c:pt>
                <c:pt idx="148">
                  <c:v>2.7608740000000173E-3</c:v>
                </c:pt>
                <c:pt idx="149">
                  <c:v>2.7608740000000173E-3</c:v>
                </c:pt>
                <c:pt idx="150">
                  <c:v>2.7608740000000173E-3</c:v>
                </c:pt>
                <c:pt idx="151">
                  <c:v>2.8554779999999998E-3</c:v>
                </c:pt>
                <c:pt idx="152">
                  <c:v>2.8554779999999998E-3</c:v>
                </c:pt>
                <c:pt idx="153">
                  <c:v>2.6223780000000012E-3</c:v>
                </c:pt>
                <c:pt idx="154">
                  <c:v>2.5058280000000012E-3</c:v>
                </c:pt>
                <c:pt idx="155">
                  <c:v>2.8554779999999998E-3</c:v>
                </c:pt>
                <c:pt idx="156">
                  <c:v>2.8554779999999998E-3</c:v>
                </c:pt>
                <c:pt idx="157">
                  <c:v>2.8554779999999998E-3</c:v>
                </c:pt>
                <c:pt idx="158">
                  <c:v>2.8554779999999998E-3</c:v>
                </c:pt>
                <c:pt idx="159">
                  <c:v>2.8554779999999998E-3</c:v>
                </c:pt>
                <c:pt idx="160">
                  <c:v>2.6223780000000012E-3</c:v>
                </c:pt>
                <c:pt idx="161">
                  <c:v>2.5058280000000012E-3</c:v>
                </c:pt>
                <c:pt idx="162">
                  <c:v>2.8554779999999998E-3</c:v>
                </c:pt>
                <c:pt idx="163">
                  <c:v>2.8554779999999998E-3</c:v>
                </c:pt>
                <c:pt idx="164">
                  <c:v>2.8554779999999998E-3</c:v>
                </c:pt>
                <c:pt idx="165">
                  <c:v>2.8554779999999998E-3</c:v>
                </c:pt>
                <c:pt idx="166">
                  <c:v>2.8554779999999998E-3</c:v>
                </c:pt>
                <c:pt idx="167">
                  <c:v>2.6223780000000012E-3</c:v>
                </c:pt>
                <c:pt idx="168">
                  <c:v>2.5058280000000012E-3</c:v>
                </c:pt>
                <c:pt idx="169">
                  <c:v>2.8554779999999998E-3</c:v>
                </c:pt>
                <c:pt idx="170">
                  <c:v>2.8554779999999998E-3</c:v>
                </c:pt>
                <c:pt idx="171">
                  <c:v>2.8554779999999998E-3</c:v>
                </c:pt>
                <c:pt idx="172">
                  <c:v>2.8554779999999998E-3</c:v>
                </c:pt>
                <c:pt idx="173">
                  <c:v>2.8554779999999998E-3</c:v>
                </c:pt>
                <c:pt idx="174">
                  <c:v>2.6223780000000012E-3</c:v>
                </c:pt>
                <c:pt idx="175">
                  <c:v>2.5058280000000012E-3</c:v>
                </c:pt>
                <c:pt idx="176">
                  <c:v>2.8554779999999998E-3</c:v>
                </c:pt>
                <c:pt idx="177">
                  <c:v>2.8554779999999998E-3</c:v>
                </c:pt>
                <c:pt idx="178">
                  <c:v>2.8554779999999998E-3</c:v>
                </c:pt>
                <c:pt idx="179">
                  <c:v>2.8554779999999998E-3</c:v>
                </c:pt>
                <c:pt idx="180">
                  <c:v>2.8554779999999998E-3</c:v>
                </c:pt>
                <c:pt idx="181">
                  <c:v>2.5527570000000001E-3</c:v>
                </c:pt>
                <c:pt idx="182">
                  <c:v>2.4393010000000092E-3</c:v>
                </c:pt>
                <c:pt idx="183">
                  <c:v>2.7796689999999998E-3</c:v>
                </c:pt>
                <c:pt idx="184">
                  <c:v>2.7796689999999998E-3</c:v>
                </c:pt>
                <c:pt idx="185">
                  <c:v>2.7796689999999998E-3</c:v>
                </c:pt>
                <c:pt idx="186">
                  <c:v>2.7796689999999998E-3</c:v>
                </c:pt>
                <c:pt idx="187">
                  <c:v>2.7796689999999998E-3</c:v>
                </c:pt>
                <c:pt idx="188">
                  <c:v>2.5527570000000001E-3</c:v>
                </c:pt>
                <c:pt idx="189">
                  <c:v>2.4393010000000092E-3</c:v>
                </c:pt>
                <c:pt idx="190">
                  <c:v>2.7796689999999998E-3</c:v>
                </c:pt>
                <c:pt idx="191">
                  <c:v>2.7796689999999998E-3</c:v>
                </c:pt>
                <c:pt idx="192">
                  <c:v>2.7796689999999998E-3</c:v>
                </c:pt>
                <c:pt idx="193">
                  <c:v>2.7796689999999998E-3</c:v>
                </c:pt>
                <c:pt idx="194">
                  <c:v>2.7796689999999998E-3</c:v>
                </c:pt>
                <c:pt idx="195">
                  <c:v>2.5527570000000001E-3</c:v>
                </c:pt>
                <c:pt idx="196">
                  <c:v>2.4393010000000092E-3</c:v>
                </c:pt>
                <c:pt idx="197">
                  <c:v>2.7796689999999998E-3</c:v>
                </c:pt>
                <c:pt idx="198">
                  <c:v>2.7796689999999998E-3</c:v>
                </c:pt>
                <c:pt idx="199">
                  <c:v>2.7796689999999998E-3</c:v>
                </c:pt>
                <c:pt idx="200">
                  <c:v>2.7796689999999998E-3</c:v>
                </c:pt>
                <c:pt idx="201">
                  <c:v>2.7796689999999998E-3</c:v>
                </c:pt>
                <c:pt idx="202">
                  <c:v>2.5527570000000001E-3</c:v>
                </c:pt>
                <c:pt idx="203">
                  <c:v>2.4393010000000092E-3</c:v>
                </c:pt>
                <c:pt idx="204">
                  <c:v>2.7796689999999998E-3</c:v>
                </c:pt>
                <c:pt idx="205">
                  <c:v>2.7796689999999998E-3</c:v>
                </c:pt>
                <c:pt idx="206">
                  <c:v>2.7796689999999998E-3</c:v>
                </c:pt>
                <c:pt idx="207">
                  <c:v>2.7796689999999998E-3</c:v>
                </c:pt>
                <c:pt idx="208">
                  <c:v>2.7796689999999998E-3</c:v>
                </c:pt>
                <c:pt idx="209">
                  <c:v>2.5527570000000001E-3</c:v>
                </c:pt>
                <c:pt idx="210">
                  <c:v>2.4393010000000092E-3</c:v>
                </c:pt>
                <c:pt idx="211">
                  <c:v>2.7796689999999998E-3</c:v>
                </c:pt>
                <c:pt idx="212">
                  <c:v>2.7608740000000173E-3</c:v>
                </c:pt>
                <c:pt idx="213">
                  <c:v>2.7608740000000173E-3</c:v>
                </c:pt>
                <c:pt idx="214">
                  <c:v>2.7608740000000173E-3</c:v>
                </c:pt>
                <c:pt idx="215">
                  <c:v>2.7608740000000173E-3</c:v>
                </c:pt>
                <c:pt idx="216">
                  <c:v>2.5354969999999998E-3</c:v>
                </c:pt>
                <c:pt idx="217">
                  <c:v>2.4228079999999998E-3</c:v>
                </c:pt>
                <c:pt idx="218">
                  <c:v>2.7608740000000173E-3</c:v>
                </c:pt>
                <c:pt idx="219">
                  <c:v>2.7608740000000173E-3</c:v>
                </c:pt>
                <c:pt idx="220">
                  <c:v>2.7608740000000173E-3</c:v>
                </c:pt>
                <c:pt idx="221">
                  <c:v>2.7608740000000173E-3</c:v>
                </c:pt>
                <c:pt idx="222">
                  <c:v>2.7608740000000173E-3</c:v>
                </c:pt>
                <c:pt idx="223">
                  <c:v>2.5354969999999998E-3</c:v>
                </c:pt>
                <c:pt idx="224">
                  <c:v>2.4228079999999998E-3</c:v>
                </c:pt>
                <c:pt idx="225">
                  <c:v>2.7608740000000173E-3</c:v>
                </c:pt>
                <c:pt idx="226">
                  <c:v>2.7608740000000173E-3</c:v>
                </c:pt>
                <c:pt idx="227">
                  <c:v>2.7608740000000173E-3</c:v>
                </c:pt>
                <c:pt idx="228">
                  <c:v>2.7608740000000173E-3</c:v>
                </c:pt>
                <c:pt idx="229">
                  <c:v>2.7608740000000173E-3</c:v>
                </c:pt>
                <c:pt idx="230">
                  <c:v>2.5354969999999998E-3</c:v>
                </c:pt>
                <c:pt idx="231">
                  <c:v>2.4228079999999998E-3</c:v>
                </c:pt>
                <c:pt idx="232">
                  <c:v>2.7608740000000173E-3</c:v>
                </c:pt>
                <c:pt idx="233">
                  <c:v>2.7608740000000173E-3</c:v>
                </c:pt>
                <c:pt idx="234">
                  <c:v>2.7608740000000173E-3</c:v>
                </c:pt>
                <c:pt idx="235">
                  <c:v>2.7608740000000173E-3</c:v>
                </c:pt>
                <c:pt idx="236">
                  <c:v>2.7608740000000173E-3</c:v>
                </c:pt>
                <c:pt idx="237">
                  <c:v>2.5354969999999998E-3</c:v>
                </c:pt>
                <c:pt idx="238">
                  <c:v>2.4228079999999998E-3</c:v>
                </c:pt>
                <c:pt idx="239">
                  <c:v>2.7608740000000173E-3</c:v>
                </c:pt>
                <c:pt idx="240">
                  <c:v>2.7608740000000173E-3</c:v>
                </c:pt>
                <c:pt idx="241">
                  <c:v>2.7608740000000173E-3</c:v>
                </c:pt>
                <c:pt idx="242">
                  <c:v>2.7608740000000173E-3</c:v>
                </c:pt>
                <c:pt idx="243">
                  <c:v>2.8634880000000052E-3</c:v>
                </c:pt>
                <c:pt idx="244">
                  <c:v>2.6297340000000207E-3</c:v>
                </c:pt>
                <c:pt idx="245">
                  <c:v>2.5128559999999882E-3</c:v>
                </c:pt>
                <c:pt idx="246">
                  <c:v>2.8634880000000052E-3</c:v>
                </c:pt>
                <c:pt idx="247">
                  <c:v>2.8634880000000052E-3</c:v>
                </c:pt>
                <c:pt idx="248">
                  <c:v>2.8634880000000052E-3</c:v>
                </c:pt>
                <c:pt idx="249">
                  <c:v>2.8634880000000052E-3</c:v>
                </c:pt>
                <c:pt idx="250">
                  <c:v>2.8634880000000052E-3</c:v>
                </c:pt>
                <c:pt idx="251">
                  <c:v>2.6297340000000207E-3</c:v>
                </c:pt>
                <c:pt idx="252">
                  <c:v>2.5128559999999882E-3</c:v>
                </c:pt>
                <c:pt idx="253">
                  <c:v>2.8634880000000052E-3</c:v>
                </c:pt>
                <c:pt idx="254">
                  <c:v>2.8634880000000052E-3</c:v>
                </c:pt>
                <c:pt idx="255">
                  <c:v>2.8634880000000052E-3</c:v>
                </c:pt>
                <c:pt idx="256">
                  <c:v>2.8634880000000052E-3</c:v>
                </c:pt>
                <c:pt idx="257">
                  <c:v>2.8634880000000052E-3</c:v>
                </c:pt>
                <c:pt idx="258">
                  <c:v>2.6297340000000207E-3</c:v>
                </c:pt>
                <c:pt idx="259">
                  <c:v>2.5128559999999882E-3</c:v>
                </c:pt>
                <c:pt idx="260">
                  <c:v>2.8634880000000052E-3</c:v>
                </c:pt>
                <c:pt idx="261">
                  <c:v>2.8634880000000052E-3</c:v>
                </c:pt>
                <c:pt idx="262">
                  <c:v>2.8634880000000052E-3</c:v>
                </c:pt>
                <c:pt idx="263">
                  <c:v>2.8634880000000052E-3</c:v>
                </c:pt>
                <c:pt idx="264">
                  <c:v>2.8634880000000052E-3</c:v>
                </c:pt>
                <c:pt idx="265">
                  <c:v>2.6297340000000207E-3</c:v>
                </c:pt>
                <c:pt idx="266">
                  <c:v>2.5128559999999882E-3</c:v>
                </c:pt>
                <c:pt idx="267">
                  <c:v>2.8634880000000052E-3</c:v>
                </c:pt>
                <c:pt idx="268">
                  <c:v>2.8634880000000052E-3</c:v>
                </c:pt>
                <c:pt idx="269">
                  <c:v>2.8634880000000052E-3</c:v>
                </c:pt>
                <c:pt idx="270">
                  <c:v>2.8634880000000052E-3</c:v>
                </c:pt>
                <c:pt idx="271">
                  <c:v>2.8634880000000052E-3</c:v>
                </c:pt>
                <c:pt idx="272">
                  <c:v>2.6297340000000207E-3</c:v>
                </c:pt>
                <c:pt idx="273">
                  <c:v>2.4326769999999977E-3</c:v>
                </c:pt>
                <c:pt idx="274">
                  <c:v>2.7721200000000138E-3</c:v>
                </c:pt>
                <c:pt idx="275">
                  <c:v>2.7721200000000138E-3</c:v>
                </c:pt>
                <c:pt idx="276">
                  <c:v>2.7721200000000138E-3</c:v>
                </c:pt>
                <c:pt idx="277">
                  <c:v>2.7721200000000138E-3</c:v>
                </c:pt>
                <c:pt idx="278">
                  <c:v>2.7721200000000138E-3</c:v>
                </c:pt>
                <c:pt idx="279">
                  <c:v>2.5458250000000011E-3</c:v>
                </c:pt>
                <c:pt idx="280">
                  <c:v>2.4326769999999977E-3</c:v>
                </c:pt>
                <c:pt idx="281">
                  <c:v>2.7721200000000138E-3</c:v>
                </c:pt>
                <c:pt idx="282">
                  <c:v>2.7721200000000138E-3</c:v>
                </c:pt>
                <c:pt idx="283">
                  <c:v>2.7721200000000138E-3</c:v>
                </c:pt>
                <c:pt idx="284">
                  <c:v>2.7721200000000138E-3</c:v>
                </c:pt>
                <c:pt idx="285">
                  <c:v>2.7721200000000138E-3</c:v>
                </c:pt>
                <c:pt idx="286">
                  <c:v>2.5458250000000011E-3</c:v>
                </c:pt>
                <c:pt idx="287">
                  <c:v>2.4326769999999977E-3</c:v>
                </c:pt>
                <c:pt idx="288">
                  <c:v>2.7721200000000138E-3</c:v>
                </c:pt>
                <c:pt idx="289">
                  <c:v>2.7721200000000138E-3</c:v>
                </c:pt>
                <c:pt idx="290">
                  <c:v>2.7721200000000138E-3</c:v>
                </c:pt>
                <c:pt idx="291">
                  <c:v>2.7721200000000138E-3</c:v>
                </c:pt>
                <c:pt idx="292">
                  <c:v>2.7721200000000138E-3</c:v>
                </c:pt>
                <c:pt idx="293">
                  <c:v>2.5458250000000011E-3</c:v>
                </c:pt>
                <c:pt idx="294">
                  <c:v>2.4326769999999977E-3</c:v>
                </c:pt>
                <c:pt idx="295">
                  <c:v>2.7721200000000138E-3</c:v>
                </c:pt>
                <c:pt idx="296">
                  <c:v>2.7721200000000138E-3</c:v>
                </c:pt>
                <c:pt idx="297">
                  <c:v>2.7721200000000138E-3</c:v>
                </c:pt>
                <c:pt idx="298">
                  <c:v>2.7721200000000138E-3</c:v>
                </c:pt>
                <c:pt idx="299">
                  <c:v>2.7721200000000138E-3</c:v>
                </c:pt>
                <c:pt idx="300">
                  <c:v>2.5458250000000011E-3</c:v>
                </c:pt>
                <c:pt idx="301">
                  <c:v>2.4326769999999977E-3</c:v>
                </c:pt>
                <c:pt idx="302">
                  <c:v>2.7721200000000138E-3</c:v>
                </c:pt>
                <c:pt idx="303">
                  <c:v>2.7721200000000138E-3</c:v>
                </c:pt>
                <c:pt idx="304">
                  <c:v>2.8554779999999998E-3</c:v>
                </c:pt>
                <c:pt idx="305">
                  <c:v>2.8554779999999998E-3</c:v>
                </c:pt>
                <c:pt idx="306">
                  <c:v>2.8554779999999998E-3</c:v>
                </c:pt>
                <c:pt idx="307">
                  <c:v>2.6223780000000012E-3</c:v>
                </c:pt>
                <c:pt idx="308">
                  <c:v>2.5058280000000012E-3</c:v>
                </c:pt>
                <c:pt idx="309">
                  <c:v>2.8554779999999998E-3</c:v>
                </c:pt>
                <c:pt idx="310">
                  <c:v>2.8554779999999998E-3</c:v>
                </c:pt>
                <c:pt idx="311">
                  <c:v>2.8554779999999998E-3</c:v>
                </c:pt>
                <c:pt idx="312">
                  <c:v>2.8554779999999998E-3</c:v>
                </c:pt>
                <c:pt idx="313">
                  <c:v>2.8554779999999998E-3</c:v>
                </c:pt>
                <c:pt idx="314">
                  <c:v>2.6223780000000012E-3</c:v>
                </c:pt>
                <c:pt idx="315">
                  <c:v>2.5058280000000012E-3</c:v>
                </c:pt>
                <c:pt idx="316">
                  <c:v>2.8554779999999998E-3</c:v>
                </c:pt>
                <c:pt idx="317">
                  <c:v>2.8554779999999998E-3</c:v>
                </c:pt>
                <c:pt idx="318">
                  <c:v>2.8554779999999998E-3</c:v>
                </c:pt>
                <c:pt idx="319">
                  <c:v>2.8554779999999998E-3</c:v>
                </c:pt>
                <c:pt idx="320">
                  <c:v>2.8554779999999998E-3</c:v>
                </c:pt>
                <c:pt idx="321">
                  <c:v>2.6223780000000012E-3</c:v>
                </c:pt>
                <c:pt idx="322">
                  <c:v>2.5058280000000012E-3</c:v>
                </c:pt>
                <c:pt idx="323">
                  <c:v>2.8554779999999998E-3</c:v>
                </c:pt>
                <c:pt idx="324">
                  <c:v>2.8554779999999998E-3</c:v>
                </c:pt>
                <c:pt idx="325">
                  <c:v>2.8554779999999998E-3</c:v>
                </c:pt>
                <c:pt idx="326">
                  <c:v>2.8554779999999998E-3</c:v>
                </c:pt>
                <c:pt idx="327">
                  <c:v>2.8554779999999998E-3</c:v>
                </c:pt>
                <c:pt idx="328">
                  <c:v>2.6223780000000012E-3</c:v>
                </c:pt>
                <c:pt idx="329">
                  <c:v>2.5058280000000012E-3</c:v>
                </c:pt>
                <c:pt idx="330">
                  <c:v>2.8554779999999998E-3</c:v>
                </c:pt>
                <c:pt idx="331">
                  <c:v>2.8554779999999998E-3</c:v>
                </c:pt>
                <c:pt idx="332">
                  <c:v>2.8554779999999998E-3</c:v>
                </c:pt>
                <c:pt idx="333">
                  <c:v>2.8554779999999998E-3</c:v>
                </c:pt>
                <c:pt idx="334">
                  <c:v>2.7796689999999998E-3</c:v>
                </c:pt>
                <c:pt idx="335">
                  <c:v>2.5527570000000001E-3</c:v>
                </c:pt>
                <c:pt idx="336">
                  <c:v>2.4393010000000092E-3</c:v>
                </c:pt>
                <c:pt idx="337">
                  <c:v>2.7796689999999998E-3</c:v>
                </c:pt>
                <c:pt idx="338">
                  <c:v>2.7796689999999998E-3</c:v>
                </c:pt>
                <c:pt idx="339">
                  <c:v>2.7796689999999998E-3</c:v>
                </c:pt>
                <c:pt idx="340">
                  <c:v>2.7796689999999998E-3</c:v>
                </c:pt>
                <c:pt idx="341">
                  <c:v>2.7796689999999998E-3</c:v>
                </c:pt>
                <c:pt idx="342">
                  <c:v>2.5527570000000001E-3</c:v>
                </c:pt>
                <c:pt idx="343">
                  <c:v>2.4393010000000092E-3</c:v>
                </c:pt>
                <c:pt idx="344">
                  <c:v>2.7796689999999998E-3</c:v>
                </c:pt>
                <c:pt idx="345">
                  <c:v>2.7796689999999998E-3</c:v>
                </c:pt>
                <c:pt idx="346">
                  <c:v>2.7796689999999998E-3</c:v>
                </c:pt>
                <c:pt idx="347">
                  <c:v>2.7796689999999998E-3</c:v>
                </c:pt>
                <c:pt idx="348">
                  <c:v>2.7796689999999998E-3</c:v>
                </c:pt>
                <c:pt idx="349">
                  <c:v>2.5527570000000001E-3</c:v>
                </c:pt>
                <c:pt idx="350">
                  <c:v>2.4393010000000092E-3</c:v>
                </c:pt>
                <c:pt idx="351">
                  <c:v>2.7796689999999998E-3</c:v>
                </c:pt>
                <c:pt idx="352">
                  <c:v>2.7796689999999998E-3</c:v>
                </c:pt>
                <c:pt idx="353">
                  <c:v>2.7796689999999998E-3</c:v>
                </c:pt>
                <c:pt idx="354">
                  <c:v>2.7796689999999998E-3</c:v>
                </c:pt>
                <c:pt idx="355">
                  <c:v>2.7796689999999998E-3</c:v>
                </c:pt>
                <c:pt idx="356">
                  <c:v>2.5527570000000001E-3</c:v>
                </c:pt>
                <c:pt idx="357">
                  <c:v>2.4393010000000092E-3</c:v>
                </c:pt>
                <c:pt idx="358">
                  <c:v>2.7796689999999998E-3</c:v>
                </c:pt>
                <c:pt idx="359">
                  <c:v>2.7796689999999998E-3</c:v>
                </c:pt>
                <c:pt idx="360">
                  <c:v>2.7796689999999998E-3</c:v>
                </c:pt>
                <c:pt idx="361">
                  <c:v>2.7796689999999998E-3</c:v>
                </c:pt>
                <c:pt idx="362">
                  <c:v>2.7796689999999998E-3</c:v>
                </c:pt>
                <c:pt idx="363">
                  <c:v>2.5527570000000001E-3</c:v>
                </c:pt>
                <c:pt idx="364">
                  <c:v>2.4393010000000092E-3</c:v>
                </c:pt>
              </c:numCache>
            </c:numRef>
          </c:val>
        </c:ser>
        <c:ser>
          <c:idx val="11"/>
          <c:order val="13"/>
          <c:tx>
            <c:strRef>
              <c:f>'EPA Profiles by SCC - Small EGU'!$V$2</c:f>
              <c:strCache>
                <c:ptCount val="1"/>
                <c:pt idx="0">
                  <c:v>Oil 12 -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EGU'!$V$3:$V$367</c:f>
              <c:numCache>
                <c:formatCode>#,##0.000000</c:formatCode>
                <c:ptCount val="365"/>
                <c:pt idx="0">
                  <c:v>2.7123900000000129E-3</c:v>
                </c:pt>
                <c:pt idx="1">
                  <c:v>2.7123900000000129E-3</c:v>
                </c:pt>
                <c:pt idx="2">
                  <c:v>2.7123900000000129E-3</c:v>
                </c:pt>
                <c:pt idx="3">
                  <c:v>2.7123900000000129E-3</c:v>
                </c:pt>
                <c:pt idx="4">
                  <c:v>2.7123900000000129E-3</c:v>
                </c:pt>
                <c:pt idx="5">
                  <c:v>2.7123900000000129E-3</c:v>
                </c:pt>
                <c:pt idx="6">
                  <c:v>2.7123900000000129E-3</c:v>
                </c:pt>
                <c:pt idx="7">
                  <c:v>2.7123900000000129E-3</c:v>
                </c:pt>
                <c:pt idx="8">
                  <c:v>2.7123900000000129E-3</c:v>
                </c:pt>
                <c:pt idx="9">
                  <c:v>2.7123900000000129E-3</c:v>
                </c:pt>
                <c:pt idx="10">
                  <c:v>2.7123900000000129E-3</c:v>
                </c:pt>
                <c:pt idx="11">
                  <c:v>2.7123900000000129E-3</c:v>
                </c:pt>
                <c:pt idx="12">
                  <c:v>2.7123900000000129E-3</c:v>
                </c:pt>
                <c:pt idx="13">
                  <c:v>2.7123900000000129E-3</c:v>
                </c:pt>
                <c:pt idx="14">
                  <c:v>2.7123900000000129E-3</c:v>
                </c:pt>
                <c:pt idx="15">
                  <c:v>2.7123900000000129E-3</c:v>
                </c:pt>
                <c:pt idx="16">
                  <c:v>2.7123900000000129E-3</c:v>
                </c:pt>
                <c:pt idx="17">
                  <c:v>2.7123900000000129E-3</c:v>
                </c:pt>
                <c:pt idx="18">
                  <c:v>2.7123900000000129E-3</c:v>
                </c:pt>
                <c:pt idx="19">
                  <c:v>2.7123900000000129E-3</c:v>
                </c:pt>
                <c:pt idx="20">
                  <c:v>2.7123900000000129E-3</c:v>
                </c:pt>
                <c:pt idx="21">
                  <c:v>2.7123900000000129E-3</c:v>
                </c:pt>
                <c:pt idx="22">
                  <c:v>2.7123900000000129E-3</c:v>
                </c:pt>
                <c:pt idx="23">
                  <c:v>2.7123900000000129E-3</c:v>
                </c:pt>
                <c:pt idx="24">
                  <c:v>2.7123900000000129E-3</c:v>
                </c:pt>
                <c:pt idx="25">
                  <c:v>2.7123900000000129E-3</c:v>
                </c:pt>
                <c:pt idx="26">
                  <c:v>2.7123900000000129E-3</c:v>
                </c:pt>
                <c:pt idx="27">
                  <c:v>2.7123900000000129E-3</c:v>
                </c:pt>
                <c:pt idx="28">
                  <c:v>2.7123900000000129E-3</c:v>
                </c:pt>
                <c:pt idx="29">
                  <c:v>2.7123900000000129E-3</c:v>
                </c:pt>
                <c:pt idx="30">
                  <c:v>2.7123900000000129E-3</c:v>
                </c:pt>
                <c:pt idx="31">
                  <c:v>3.0030030000000115E-3</c:v>
                </c:pt>
                <c:pt idx="32">
                  <c:v>3.0030030000000115E-3</c:v>
                </c:pt>
                <c:pt idx="33">
                  <c:v>3.0030030000000115E-3</c:v>
                </c:pt>
                <c:pt idx="34">
                  <c:v>3.0030030000000115E-3</c:v>
                </c:pt>
                <c:pt idx="35">
                  <c:v>3.0030030000000115E-3</c:v>
                </c:pt>
                <c:pt idx="36">
                  <c:v>3.0030030000000115E-3</c:v>
                </c:pt>
                <c:pt idx="37">
                  <c:v>3.0030030000000115E-3</c:v>
                </c:pt>
                <c:pt idx="38">
                  <c:v>3.0030030000000115E-3</c:v>
                </c:pt>
                <c:pt idx="39">
                  <c:v>3.0030030000000115E-3</c:v>
                </c:pt>
                <c:pt idx="40">
                  <c:v>3.0030030000000115E-3</c:v>
                </c:pt>
                <c:pt idx="41">
                  <c:v>3.0030030000000115E-3</c:v>
                </c:pt>
                <c:pt idx="42">
                  <c:v>3.0030030000000115E-3</c:v>
                </c:pt>
                <c:pt idx="43">
                  <c:v>3.0030030000000115E-3</c:v>
                </c:pt>
                <c:pt idx="44">
                  <c:v>3.0030030000000115E-3</c:v>
                </c:pt>
                <c:pt idx="45">
                  <c:v>3.0030030000000115E-3</c:v>
                </c:pt>
                <c:pt idx="46">
                  <c:v>3.0030030000000115E-3</c:v>
                </c:pt>
                <c:pt idx="47">
                  <c:v>3.0030030000000115E-3</c:v>
                </c:pt>
                <c:pt idx="48">
                  <c:v>3.0030030000000115E-3</c:v>
                </c:pt>
                <c:pt idx="49">
                  <c:v>3.0030030000000115E-3</c:v>
                </c:pt>
                <c:pt idx="50">
                  <c:v>3.0030030000000115E-3</c:v>
                </c:pt>
                <c:pt idx="51">
                  <c:v>3.0030030000000115E-3</c:v>
                </c:pt>
                <c:pt idx="52">
                  <c:v>3.0030030000000115E-3</c:v>
                </c:pt>
                <c:pt idx="53">
                  <c:v>3.0030030000000115E-3</c:v>
                </c:pt>
                <c:pt idx="54">
                  <c:v>3.0030030000000115E-3</c:v>
                </c:pt>
                <c:pt idx="55">
                  <c:v>3.0030030000000115E-3</c:v>
                </c:pt>
                <c:pt idx="56">
                  <c:v>3.0030030000000115E-3</c:v>
                </c:pt>
                <c:pt idx="57">
                  <c:v>3.0030030000000115E-3</c:v>
                </c:pt>
                <c:pt idx="58">
                  <c:v>3.0030030000000115E-3</c:v>
                </c:pt>
                <c:pt idx="59">
                  <c:v>2.7123900000000129E-3</c:v>
                </c:pt>
                <c:pt idx="60">
                  <c:v>2.7123900000000129E-3</c:v>
                </c:pt>
                <c:pt idx="61">
                  <c:v>2.7123900000000129E-3</c:v>
                </c:pt>
                <c:pt idx="62">
                  <c:v>2.7123900000000129E-3</c:v>
                </c:pt>
                <c:pt idx="63">
                  <c:v>2.7123900000000129E-3</c:v>
                </c:pt>
                <c:pt idx="64">
                  <c:v>2.7123900000000129E-3</c:v>
                </c:pt>
                <c:pt idx="65">
                  <c:v>2.7123900000000129E-3</c:v>
                </c:pt>
                <c:pt idx="66">
                  <c:v>2.7123900000000129E-3</c:v>
                </c:pt>
                <c:pt idx="67">
                  <c:v>2.7123900000000129E-3</c:v>
                </c:pt>
                <c:pt idx="68">
                  <c:v>2.7123900000000129E-3</c:v>
                </c:pt>
                <c:pt idx="69">
                  <c:v>2.7123900000000129E-3</c:v>
                </c:pt>
                <c:pt idx="70">
                  <c:v>2.7123900000000129E-3</c:v>
                </c:pt>
                <c:pt idx="71">
                  <c:v>2.7123900000000129E-3</c:v>
                </c:pt>
                <c:pt idx="72">
                  <c:v>2.7123900000000129E-3</c:v>
                </c:pt>
                <c:pt idx="73">
                  <c:v>2.7123900000000129E-3</c:v>
                </c:pt>
                <c:pt idx="74">
                  <c:v>2.7123900000000129E-3</c:v>
                </c:pt>
                <c:pt idx="75">
                  <c:v>2.7123900000000129E-3</c:v>
                </c:pt>
                <c:pt idx="76">
                  <c:v>2.7123900000000129E-3</c:v>
                </c:pt>
                <c:pt idx="77">
                  <c:v>2.7123900000000129E-3</c:v>
                </c:pt>
                <c:pt idx="78">
                  <c:v>2.7123900000000129E-3</c:v>
                </c:pt>
                <c:pt idx="79">
                  <c:v>2.7123900000000129E-3</c:v>
                </c:pt>
                <c:pt idx="80">
                  <c:v>2.7123900000000129E-3</c:v>
                </c:pt>
                <c:pt idx="81">
                  <c:v>2.7123900000000129E-3</c:v>
                </c:pt>
                <c:pt idx="82">
                  <c:v>2.7123900000000129E-3</c:v>
                </c:pt>
                <c:pt idx="83">
                  <c:v>2.7123900000000129E-3</c:v>
                </c:pt>
                <c:pt idx="84">
                  <c:v>2.7123900000000129E-3</c:v>
                </c:pt>
                <c:pt idx="85">
                  <c:v>2.7123900000000129E-3</c:v>
                </c:pt>
                <c:pt idx="86">
                  <c:v>2.7123900000000129E-3</c:v>
                </c:pt>
                <c:pt idx="87">
                  <c:v>2.7123900000000129E-3</c:v>
                </c:pt>
                <c:pt idx="88">
                  <c:v>2.7123900000000129E-3</c:v>
                </c:pt>
                <c:pt idx="89">
                  <c:v>2.7123900000000129E-3</c:v>
                </c:pt>
                <c:pt idx="90">
                  <c:v>2.802803E-3</c:v>
                </c:pt>
                <c:pt idx="91">
                  <c:v>2.802803E-3</c:v>
                </c:pt>
                <c:pt idx="92">
                  <c:v>2.802803E-3</c:v>
                </c:pt>
                <c:pt idx="93">
                  <c:v>2.802803E-3</c:v>
                </c:pt>
                <c:pt idx="94">
                  <c:v>2.802803E-3</c:v>
                </c:pt>
                <c:pt idx="95">
                  <c:v>2.802803E-3</c:v>
                </c:pt>
                <c:pt idx="96">
                  <c:v>2.802803E-3</c:v>
                </c:pt>
                <c:pt idx="97">
                  <c:v>2.802803E-3</c:v>
                </c:pt>
                <c:pt idx="98">
                  <c:v>2.802803E-3</c:v>
                </c:pt>
                <c:pt idx="99">
                  <c:v>2.802803E-3</c:v>
                </c:pt>
                <c:pt idx="100">
                  <c:v>2.802803E-3</c:v>
                </c:pt>
                <c:pt idx="101">
                  <c:v>2.802803E-3</c:v>
                </c:pt>
                <c:pt idx="102">
                  <c:v>2.802803E-3</c:v>
                </c:pt>
                <c:pt idx="103">
                  <c:v>2.802803E-3</c:v>
                </c:pt>
                <c:pt idx="104">
                  <c:v>2.802803E-3</c:v>
                </c:pt>
                <c:pt idx="105">
                  <c:v>2.802803E-3</c:v>
                </c:pt>
                <c:pt idx="106">
                  <c:v>2.802803E-3</c:v>
                </c:pt>
                <c:pt idx="107">
                  <c:v>2.802803E-3</c:v>
                </c:pt>
                <c:pt idx="108">
                  <c:v>2.802803E-3</c:v>
                </c:pt>
                <c:pt idx="109">
                  <c:v>2.802803E-3</c:v>
                </c:pt>
                <c:pt idx="110">
                  <c:v>2.802803E-3</c:v>
                </c:pt>
                <c:pt idx="111">
                  <c:v>2.802803E-3</c:v>
                </c:pt>
                <c:pt idx="112">
                  <c:v>2.802803E-3</c:v>
                </c:pt>
                <c:pt idx="113">
                  <c:v>2.802803E-3</c:v>
                </c:pt>
                <c:pt idx="114">
                  <c:v>2.802803E-3</c:v>
                </c:pt>
                <c:pt idx="115">
                  <c:v>2.802803E-3</c:v>
                </c:pt>
                <c:pt idx="116">
                  <c:v>2.802803E-3</c:v>
                </c:pt>
                <c:pt idx="117">
                  <c:v>2.802803E-3</c:v>
                </c:pt>
                <c:pt idx="118">
                  <c:v>2.802803E-3</c:v>
                </c:pt>
                <c:pt idx="119">
                  <c:v>2.802803E-3</c:v>
                </c:pt>
                <c:pt idx="120">
                  <c:v>2.7123900000000129E-3</c:v>
                </c:pt>
                <c:pt idx="121">
                  <c:v>2.7123900000000129E-3</c:v>
                </c:pt>
                <c:pt idx="122">
                  <c:v>2.7123900000000129E-3</c:v>
                </c:pt>
                <c:pt idx="123">
                  <c:v>2.7123900000000129E-3</c:v>
                </c:pt>
                <c:pt idx="124">
                  <c:v>2.7123900000000129E-3</c:v>
                </c:pt>
                <c:pt idx="125">
                  <c:v>2.7123900000000129E-3</c:v>
                </c:pt>
                <c:pt idx="126">
                  <c:v>2.7123900000000129E-3</c:v>
                </c:pt>
                <c:pt idx="127">
                  <c:v>2.7123900000000129E-3</c:v>
                </c:pt>
                <c:pt idx="128">
                  <c:v>2.7123900000000129E-3</c:v>
                </c:pt>
                <c:pt idx="129">
                  <c:v>2.7123900000000129E-3</c:v>
                </c:pt>
                <c:pt idx="130">
                  <c:v>2.7123900000000129E-3</c:v>
                </c:pt>
                <c:pt idx="131">
                  <c:v>2.7123900000000129E-3</c:v>
                </c:pt>
                <c:pt idx="132">
                  <c:v>2.7123900000000129E-3</c:v>
                </c:pt>
                <c:pt idx="133">
                  <c:v>2.7123900000000129E-3</c:v>
                </c:pt>
                <c:pt idx="134">
                  <c:v>2.7123900000000129E-3</c:v>
                </c:pt>
                <c:pt idx="135">
                  <c:v>2.7123900000000129E-3</c:v>
                </c:pt>
                <c:pt idx="136">
                  <c:v>2.7123900000000129E-3</c:v>
                </c:pt>
                <c:pt idx="137">
                  <c:v>2.7123900000000129E-3</c:v>
                </c:pt>
                <c:pt idx="138">
                  <c:v>2.7123900000000129E-3</c:v>
                </c:pt>
                <c:pt idx="139">
                  <c:v>2.7123900000000129E-3</c:v>
                </c:pt>
                <c:pt idx="140">
                  <c:v>2.7123900000000129E-3</c:v>
                </c:pt>
                <c:pt idx="141">
                  <c:v>2.7123900000000129E-3</c:v>
                </c:pt>
                <c:pt idx="142">
                  <c:v>2.7123900000000129E-3</c:v>
                </c:pt>
                <c:pt idx="143">
                  <c:v>2.7123900000000129E-3</c:v>
                </c:pt>
                <c:pt idx="144">
                  <c:v>2.7123900000000129E-3</c:v>
                </c:pt>
                <c:pt idx="145">
                  <c:v>2.7123900000000129E-3</c:v>
                </c:pt>
                <c:pt idx="146">
                  <c:v>2.7123900000000129E-3</c:v>
                </c:pt>
                <c:pt idx="147">
                  <c:v>2.7123900000000129E-3</c:v>
                </c:pt>
                <c:pt idx="148">
                  <c:v>2.7123900000000129E-3</c:v>
                </c:pt>
                <c:pt idx="149">
                  <c:v>2.7123900000000129E-3</c:v>
                </c:pt>
                <c:pt idx="150">
                  <c:v>2.7123900000000129E-3</c:v>
                </c:pt>
                <c:pt idx="151">
                  <c:v>2.802803E-3</c:v>
                </c:pt>
                <c:pt idx="152">
                  <c:v>2.802803E-3</c:v>
                </c:pt>
                <c:pt idx="153">
                  <c:v>2.802803E-3</c:v>
                </c:pt>
                <c:pt idx="154">
                  <c:v>2.802803E-3</c:v>
                </c:pt>
                <c:pt idx="155">
                  <c:v>2.802803E-3</c:v>
                </c:pt>
                <c:pt idx="156">
                  <c:v>2.802803E-3</c:v>
                </c:pt>
                <c:pt idx="157">
                  <c:v>2.802803E-3</c:v>
                </c:pt>
                <c:pt idx="158">
                  <c:v>2.802803E-3</c:v>
                </c:pt>
                <c:pt idx="159">
                  <c:v>2.802803E-3</c:v>
                </c:pt>
                <c:pt idx="160">
                  <c:v>2.802803E-3</c:v>
                </c:pt>
                <c:pt idx="161">
                  <c:v>2.802803E-3</c:v>
                </c:pt>
                <c:pt idx="162">
                  <c:v>2.802803E-3</c:v>
                </c:pt>
                <c:pt idx="163">
                  <c:v>2.802803E-3</c:v>
                </c:pt>
                <c:pt idx="164">
                  <c:v>2.802803E-3</c:v>
                </c:pt>
                <c:pt idx="165">
                  <c:v>2.802803E-3</c:v>
                </c:pt>
                <c:pt idx="166">
                  <c:v>2.802803E-3</c:v>
                </c:pt>
                <c:pt idx="167">
                  <c:v>2.802803E-3</c:v>
                </c:pt>
                <c:pt idx="168">
                  <c:v>2.802803E-3</c:v>
                </c:pt>
                <c:pt idx="169">
                  <c:v>2.802803E-3</c:v>
                </c:pt>
                <c:pt idx="170">
                  <c:v>2.802803E-3</c:v>
                </c:pt>
                <c:pt idx="171">
                  <c:v>2.802803E-3</c:v>
                </c:pt>
                <c:pt idx="172">
                  <c:v>2.802803E-3</c:v>
                </c:pt>
                <c:pt idx="173">
                  <c:v>2.802803E-3</c:v>
                </c:pt>
                <c:pt idx="174">
                  <c:v>2.802803E-3</c:v>
                </c:pt>
                <c:pt idx="175">
                  <c:v>2.802803E-3</c:v>
                </c:pt>
                <c:pt idx="176">
                  <c:v>2.802803E-3</c:v>
                </c:pt>
                <c:pt idx="177">
                  <c:v>2.802803E-3</c:v>
                </c:pt>
                <c:pt idx="178">
                  <c:v>2.802803E-3</c:v>
                </c:pt>
                <c:pt idx="179">
                  <c:v>2.802803E-3</c:v>
                </c:pt>
                <c:pt idx="180">
                  <c:v>2.802803E-3</c:v>
                </c:pt>
                <c:pt idx="181">
                  <c:v>2.7123900000000129E-3</c:v>
                </c:pt>
                <c:pt idx="182">
                  <c:v>2.7123900000000129E-3</c:v>
                </c:pt>
                <c:pt idx="183">
                  <c:v>2.7123900000000129E-3</c:v>
                </c:pt>
                <c:pt idx="184">
                  <c:v>2.7123900000000129E-3</c:v>
                </c:pt>
                <c:pt idx="185">
                  <c:v>2.7123900000000129E-3</c:v>
                </c:pt>
                <c:pt idx="186">
                  <c:v>2.7123900000000129E-3</c:v>
                </c:pt>
                <c:pt idx="187">
                  <c:v>2.7123900000000129E-3</c:v>
                </c:pt>
                <c:pt idx="188">
                  <c:v>2.7123900000000129E-3</c:v>
                </c:pt>
                <c:pt idx="189">
                  <c:v>2.7123900000000129E-3</c:v>
                </c:pt>
                <c:pt idx="190">
                  <c:v>2.7123900000000129E-3</c:v>
                </c:pt>
                <c:pt idx="191">
                  <c:v>2.7123900000000129E-3</c:v>
                </c:pt>
                <c:pt idx="192">
                  <c:v>2.7123900000000129E-3</c:v>
                </c:pt>
                <c:pt idx="193">
                  <c:v>2.7123900000000129E-3</c:v>
                </c:pt>
                <c:pt idx="194">
                  <c:v>2.7123900000000129E-3</c:v>
                </c:pt>
                <c:pt idx="195">
                  <c:v>2.7123900000000129E-3</c:v>
                </c:pt>
                <c:pt idx="196">
                  <c:v>2.7123900000000129E-3</c:v>
                </c:pt>
                <c:pt idx="197">
                  <c:v>2.7123900000000129E-3</c:v>
                </c:pt>
                <c:pt idx="198">
                  <c:v>2.7123900000000129E-3</c:v>
                </c:pt>
                <c:pt idx="199">
                  <c:v>2.7123900000000129E-3</c:v>
                </c:pt>
                <c:pt idx="200">
                  <c:v>2.7123900000000129E-3</c:v>
                </c:pt>
                <c:pt idx="201">
                  <c:v>2.7123900000000129E-3</c:v>
                </c:pt>
                <c:pt idx="202">
                  <c:v>2.7123900000000129E-3</c:v>
                </c:pt>
                <c:pt idx="203">
                  <c:v>2.7123900000000129E-3</c:v>
                </c:pt>
                <c:pt idx="204">
                  <c:v>2.7123900000000129E-3</c:v>
                </c:pt>
                <c:pt idx="205">
                  <c:v>2.7123900000000129E-3</c:v>
                </c:pt>
                <c:pt idx="206">
                  <c:v>2.7123900000000129E-3</c:v>
                </c:pt>
                <c:pt idx="207">
                  <c:v>2.7123900000000129E-3</c:v>
                </c:pt>
                <c:pt idx="208">
                  <c:v>2.7123900000000129E-3</c:v>
                </c:pt>
                <c:pt idx="209">
                  <c:v>2.7123900000000129E-3</c:v>
                </c:pt>
                <c:pt idx="210">
                  <c:v>2.7123900000000129E-3</c:v>
                </c:pt>
                <c:pt idx="211">
                  <c:v>2.7123900000000129E-3</c:v>
                </c:pt>
                <c:pt idx="212">
                  <c:v>2.7123900000000129E-3</c:v>
                </c:pt>
                <c:pt idx="213">
                  <c:v>2.7123900000000129E-3</c:v>
                </c:pt>
                <c:pt idx="214">
                  <c:v>2.7123900000000129E-3</c:v>
                </c:pt>
                <c:pt idx="215">
                  <c:v>2.7123900000000129E-3</c:v>
                </c:pt>
                <c:pt idx="216">
                  <c:v>2.7123900000000129E-3</c:v>
                </c:pt>
                <c:pt idx="217">
                  <c:v>2.7123900000000129E-3</c:v>
                </c:pt>
                <c:pt idx="218">
                  <c:v>2.7123900000000129E-3</c:v>
                </c:pt>
                <c:pt idx="219">
                  <c:v>2.7123900000000129E-3</c:v>
                </c:pt>
                <c:pt idx="220">
                  <c:v>2.7123900000000129E-3</c:v>
                </c:pt>
                <c:pt idx="221">
                  <c:v>2.7123900000000129E-3</c:v>
                </c:pt>
                <c:pt idx="222">
                  <c:v>2.7123900000000129E-3</c:v>
                </c:pt>
                <c:pt idx="223">
                  <c:v>2.7123900000000129E-3</c:v>
                </c:pt>
                <c:pt idx="224">
                  <c:v>2.7123900000000129E-3</c:v>
                </c:pt>
                <c:pt idx="225">
                  <c:v>2.7123900000000129E-3</c:v>
                </c:pt>
                <c:pt idx="226">
                  <c:v>2.7123900000000129E-3</c:v>
                </c:pt>
                <c:pt idx="227">
                  <c:v>2.7123900000000129E-3</c:v>
                </c:pt>
                <c:pt idx="228">
                  <c:v>2.7123900000000129E-3</c:v>
                </c:pt>
                <c:pt idx="229">
                  <c:v>2.7123900000000129E-3</c:v>
                </c:pt>
                <c:pt idx="230">
                  <c:v>2.7123900000000129E-3</c:v>
                </c:pt>
                <c:pt idx="231">
                  <c:v>2.7123900000000129E-3</c:v>
                </c:pt>
                <c:pt idx="232">
                  <c:v>2.7123900000000129E-3</c:v>
                </c:pt>
                <c:pt idx="233">
                  <c:v>2.7123900000000129E-3</c:v>
                </c:pt>
                <c:pt idx="234">
                  <c:v>2.7123900000000129E-3</c:v>
                </c:pt>
                <c:pt idx="235">
                  <c:v>2.7123900000000129E-3</c:v>
                </c:pt>
                <c:pt idx="236">
                  <c:v>2.7123900000000129E-3</c:v>
                </c:pt>
                <c:pt idx="237">
                  <c:v>2.7123900000000129E-3</c:v>
                </c:pt>
                <c:pt idx="238">
                  <c:v>2.7123900000000129E-3</c:v>
                </c:pt>
                <c:pt idx="239">
                  <c:v>2.7123900000000129E-3</c:v>
                </c:pt>
                <c:pt idx="240">
                  <c:v>2.7123900000000129E-3</c:v>
                </c:pt>
                <c:pt idx="241">
                  <c:v>2.7123900000000129E-3</c:v>
                </c:pt>
                <c:pt idx="242">
                  <c:v>2.7123900000000129E-3</c:v>
                </c:pt>
                <c:pt idx="243">
                  <c:v>2.7027029999999999E-3</c:v>
                </c:pt>
                <c:pt idx="244">
                  <c:v>2.7027029999999999E-3</c:v>
                </c:pt>
                <c:pt idx="245">
                  <c:v>2.7027029999999999E-3</c:v>
                </c:pt>
                <c:pt idx="246">
                  <c:v>2.7027029999999999E-3</c:v>
                </c:pt>
                <c:pt idx="247">
                  <c:v>2.7027029999999999E-3</c:v>
                </c:pt>
                <c:pt idx="248">
                  <c:v>2.7027029999999999E-3</c:v>
                </c:pt>
                <c:pt idx="249">
                  <c:v>2.7027029999999999E-3</c:v>
                </c:pt>
                <c:pt idx="250">
                  <c:v>2.7027029999999999E-3</c:v>
                </c:pt>
                <c:pt idx="251">
                  <c:v>2.7027029999999999E-3</c:v>
                </c:pt>
                <c:pt idx="252">
                  <c:v>2.7027029999999999E-3</c:v>
                </c:pt>
                <c:pt idx="253">
                  <c:v>2.7027029999999999E-3</c:v>
                </c:pt>
                <c:pt idx="254">
                  <c:v>2.7027029999999999E-3</c:v>
                </c:pt>
                <c:pt idx="255">
                  <c:v>2.7027029999999999E-3</c:v>
                </c:pt>
                <c:pt idx="256">
                  <c:v>2.7027029999999999E-3</c:v>
                </c:pt>
                <c:pt idx="257">
                  <c:v>2.7027029999999999E-3</c:v>
                </c:pt>
                <c:pt idx="258">
                  <c:v>2.7027029999999999E-3</c:v>
                </c:pt>
                <c:pt idx="259">
                  <c:v>2.7027029999999999E-3</c:v>
                </c:pt>
                <c:pt idx="260">
                  <c:v>2.7027029999999999E-3</c:v>
                </c:pt>
                <c:pt idx="261">
                  <c:v>2.7027029999999999E-3</c:v>
                </c:pt>
                <c:pt idx="262">
                  <c:v>2.7027029999999999E-3</c:v>
                </c:pt>
                <c:pt idx="263">
                  <c:v>2.7027029999999999E-3</c:v>
                </c:pt>
                <c:pt idx="264">
                  <c:v>2.7027029999999999E-3</c:v>
                </c:pt>
                <c:pt idx="265">
                  <c:v>2.7027029999999999E-3</c:v>
                </c:pt>
                <c:pt idx="266">
                  <c:v>2.7027029999999999E-3</c:v>
                </c:pt>
                <c:pt idx="267">
                  <c:v>2.7027029999999999E-3</c:v>
                </c:pt>
                <c:pt idx="268">
                  <c:v>2.7027029999999999E-3</c:v>
                </c:pt>
                <c:pt idx="269">
                  <c:v>2.7027029999999999E-3</c:v>
                </c:pt>
                <c:pt idx="270">
                  <c:v>2.7027029999999999E-3</c:v>
                </c:pt>
                <c:pt idx="271">
                  <c:v>2.7027029999999999E-3</c:v>
                </c:pt>
                <c:pt idx="272">
                  <c:v>2.7027029999999999E-3</c:v>
                </c:pt>
                <c:pt idx="273">
                  <c:v>2.6155190000000002E-3</c:v>
                </c:pt>
                <c:pt idx="274">
                  <c:v>2.6155190000000002E-3</c:v>
                </c:pt>
                <c:pt idx="275">
                  <c:v>2.6155190000000002E-3</c:v>
                </c:pt>
                <c:pt idx="276">
                  <c:v>2.6155190000000002E-3</c:v>
                </c:pt>
                <c:pt idx="277">
                  <c:v>2.6155190000000002E-3</c:v>
                </c:pt>
                <c:pt idx="278">
                  <c:v>2.6155190000000002E-3</c:v>
                </c:pt>
                <c:pt idx="279">
                  <c:v>2.6155190000000002E-3</c:v>
                </c:pt>
                <c:pt idx="280">
                  <c:v>2.6155190000000002E-3</c:v>
                </c:pt>
                <c:pt idx="281">
                  <c:v>2.6155190000000002E-3</c:v>
                </c:pt>
                <c:pt idx="282">
                  <c:v>2.6155190000000002E-3</c:v>
                </c:pt>
                <c:pt idx="283">
                  <c:v>2.6155190000000002E-3</c:v>
                </c:pt>
                <c:pt idx="284">
                  <c:v>2.6155190000000002E-3</c:v>
                </c:pt>
                <c:pt idx="285">
                  <c:v>2.6155190000000002E-3</c:v>
                </c:pt>
                <c:pt idx="286">
                  <c:v>2.6155190000000002E-3</c:v>
                </c:pt>
                <c:pt idx="287">
                  <c:v>2.6155190000000002E-3</c:v>
                </c:pt>
                <c:pt idx="288">
                  <c:v>2.6155190000000002E-3</c:v>
                </c:pt>
                <c:pt idx="289">
                  <c:v>2.6155190000000002E-3</c:v>
                </c:pt>
                <c:pt idx="290">
                  <c:v>2.6155190000000002E-3</c:v>
                </c:pt>
                <c:pt idx="291">
                  <c:v>2.6155190000000002E-3</c:v>
                </c:pt>
                <c:pt idx="292">
                  <c:v>2.6155190000000002E-3</c:v>
                </c:pt>
                <c:pt idx="293">
                  <c:v>2.6155190000000002E-3</c:v>
                </c:pt>
                <c:pt idx="294">
                  <c:v>2.6155190000000002E-3</c:v>
                </c:pt>
                <c:pt idx="295">
                  <c:v>2.6155190000000002E-3</c:v>
                </c:pt>
                <c:pt idx="296">
                  <c:v>2.6155190000000002E-3</c:v>
                </c:pt>
                <c:pt idx="297">
                  <c:v>2.6155190000000002E-3</c:v>
                </c:pt>
                <c:pt idx="298">
                  <c:v>2.6155190000000002E-3</c:v>
                </c:pt>
                <c:pt idx="299">
                  <c:v>2.6155190000000002E-3</c:v>
                </c:pt>
                <c:pt idx="300">
                  <c:v>2.6155190000000002E-3</c:v>
                </c:pt>
                <c:pt idx="301">
                  <c:v>2.6155190000000002E-3</c:v>
                </c:pt>
                <c:pt idx="302">
                  <c:v>2.6155190000000002E-3</c:v>
                </c:pt>
                <c:pt idx="303">
                  <c:v>2.6155190000000002E-3</c:v>
                </c:pt>
                <c:pt idx="304">
                  <c:v>2.7027029999999999E-3</c:v>
                </c:pt>
                <c:pt idx="305">
                  <c:v>2.7027029999999999E-3</c:v>
                </c:pt>
                <c:pt idx="306">
                  <c:v>2.7027029999999999E-3</c:v>
                </c:pt>
                <c:pt idx="307">
                  <c:v>2.7027029999999999E-3</c:v>
                </c:pt>
                <c:pt idx="308">
                  <c:v>2.7027029999999999E-3</c:v>
                </c:pt>
                <c:pt idx="309">
                  <c:v>2.7027029999999999E-3</c:v>
                </c:pt>
                <c:pt idx="310">
                  <c:v>2.7027029999999999E-3</c:v>
                </c:pt>
                <c:pt idx="311">
                  <c:v>2.7027029999999999E-3</c:v>
                </c:pt>
                <c:pt idx="312">
                  <c:v>2.7027029999999999E-3</c:v>
                </c:pt>
                <c:pt idx="313">
                  <c:v>2.7027029999999999E-3</c:v>
                </c:pt>
                <c:pt idx="314">
                  <c:v>2.7027029999999999E-3</c:v>
                </c:pt>
                <c:pt idx="315">
                  <c:v>2.7027029999999999E-3</c:v>
                </c:pt>
                <c:pt idx="316">
                  <c:v>2.7027029999999999E-3</c:v>
                </c:pt>
                <c:pt idx="317">
                  <c:v>2.7027029999999999E-3</c:v>
                </c:pt>
                <c:pt idx="318">
                  <c:v>2.7027029999999999E-3</c:v>
                </c:pt>
                <c:pt idx="319">
                  <c:v>2.7027029999999999E-3</c:v>
                </c:pt>
                <c:pt idx="320">
                  <c:v>2.7027029999999999E-3</c:v>
                </c:pt>
                <c:pt idx="321">
                  <c:v>2.7027029999999999E-3</c:v>
                </c:pt>
                <c:pt idx="322">
                  <c:v>2.7027029999999999E-3</c:v>
                </c:pt>
                <c:pt idx="323">
                  <c:v>2.7027029999999999E-3</c:v>
                </c:pt>
                <c:pt idx="324">
                  <c:v>2.7027029999999999E-3</c:v>
                </c:pt>
                <c:pt idx="325">
                  <c:v>2.7027029999999999E-3</c:v>
                </c:pt>
                <c:pt idx="326">
                  <c:v>2.7027029999999999E-3</c:v>
                </c:pt>
                <c:pt idx="327">
                  <c:v>2.7027029999999999E-3</c:v>
                </c:pt>
                <c:pt idx="328">
                  <c:v>2.7027029999999999E-3</c:v>
                </c:pt>
                <c:pt idx="329">
                  <c:v>2.7027029999999999E-3</c:v>
                </c:pt>
                <c:pt idx="330">
                  <c:v>2.7027029999999999E-3</c:v>
                </c:pt>
                <c:pt idx="331">
                  <c:v>2.7027029999999999E-3</c:v>
                </c:pt>
                <c:pt idx="332">
                  <c:v>2.7027029999999999E-3</c:v>
                </c:pt>
                <c:pt idx="333">
                  <c:v>2.7027029999999999E-3</c:v>
                </c:pt>
                <c:pt idx="334">
                  <c:v>2.7123900000000129E-3</c:v>
                </c:pt>
                <c:pt idx="335">
                  <c:v>2.7123900000000129E-3</c:v>
                </c:pt>
                <c:pt idx="336">
                  <c:v>2.7123900000000129E-3</c:v>
                </c:pt>
                <c:pt idx="337">
                  <c:v>2.7123900000000129E-3</c:v>
                </c:pt>
                <c:pt idx="338">
                  <c:v>2.7123900000000129E-3</c:v>
                </c:pt>
                <c:pt idx="339">
                  <c:v>2.7123900000000129E-3</c:v>
                </c:pt>
                <c:pt idx="340">
                  <c:v>2.7123900000000129E-3</c:v>
                </c:pt>
                <c:pt idx="341">
                  <c:v>2.7123900000000129E-3</c:v>
                </c:pt>
                <c:pt idx="342">
                  <c:v>2.7123900000000129E-3</c:v>
                </c:pt>
                <c:pt idx="343">
                  <c:v>2.7123900000000129E-3</c:v>
                </c:pt>
                <c:pt idx="344">
                  <c:v>2.7123900000000129E-3</c:v>
                </c:pt>
                <c:pt idx="345">
                  <c:v>2.7123900000000129E-3</c:v>
                </c:pt>
                <c:pt idx="346">
                  <c:v>2.7123900000000129E-3</c:v>
                </c:pt>
                <c:pt idx="347">
                  <c:v>2.7123900000000129E-3</c:v>
                </c:pt>
                <c:pt idx="348">
                  <c:v>2.7123900000000129E-3</c:v>
                </c:pt>
                <c:pt idx="349">
                  <c:v>2.7123900000000129E-3</c:v>
                </c:pt>
                <c:pt idx="350">
                  <c:v>2.7123900000000129E-3</c:v>
                </c:pt>
                <c:pt idx="351">
                  <c:v>2.7123900000000129E-3</c:v>
                </c:pt>
                <c:pt idx="352">
                  <c:v>2.7123900000000129E-3</c:v>
                </c:pt>
                <c:pt idx="353">
                  <c:v>2.7123900000000129E-3</c:v>
                </c:pt>
                <c:pt idx="354">
                  <c:v>2.7123900000000129E-3</c:v>
                </c:pt>
                <c:pt idx="355">
                  <c:v>2.7123900000000129E-3</c:v>
                </c:pt>
                <c:pt idx="356">
                  <c:v>2.7123900000000129E-3</c:v>
                </c:pt>
                <c:pt idx="357">
                  <c:v>2.7123900000000129E-3</c:v>
                </c:pt>
                <c:pt idx="358">
                  <c:v>2.7123900000000129E-3</c:v>
                </c:pt>
                <c:pt idx="359">
                  <c:v>2.7123900000000129E-3</c:v>
                </c:pt>
                <c:pt idx="360">
                  <c:v>2.7123900000000129E-3</c:v>
                </c:pt>
                <c:pt idx="361">
                  <c:v>2.7123900000000129E-3</c:v>
                </c:pt>
                <c:pt idx="362">
                  <c:v>2.7123900000000129E-3</c:v>
                </c:pt>
                <c:pt idx="363">
                  <c:v>2.7123900000000129E-3</c:v>
                </c:pt>
                <c:pt idx="364">
                  <c:v>2.7123900000000129E-3</c:v>
                </c:pt>
              </c:numCache>
            </c:numRef>
          </c:val>
        </c:ser>
        <c:ser>
          <c:idx val="12"/>
          <c:order val="14"/>
          <c:tx>
            <c:strRef>
              <c:f>'EPA Profiles by SCC - Small EGU'!$W$2</c:f>
              <c:strCache>
                <c:ptCount val="1"/>
                <c:pt idx="0">
                  <c:v>Oil 13 -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EGU'!$W$3:$W$367</c:f>
              <c:numCache>
                <c:formatCode>#,##0.000000</c:formatCode>
                <c:ptCount val="365"/>
                <c:pt idx="0">
                  <c:v>2.744680000000015E-3</c:v>
                </c:pt>
                <c:pt idx="1">
                  <c:v>2.744680000000015E-3</c:v>
                </c:pt>
                <c:pt idx="2">
                  <c:v>2.744680000000015E-3</c:v>
                </c:pt>
                <c:pt idx="3">
                  <c:v>2.744680000000015E-3</c:v>
                </c:pt>
                <c:pt idx="4">
                  <c:v>2.744680000000015E-3</c:v>
                </c:pt>
                <c:pt idx="5">
                  <c:v>2.744680000000015E-3</c:v>
                </c:pt>
                <c:pt idx="6">
                  <c:v>2.744680000000015E-3</c:v>
                </c:pt>
                <c:pt idx="7">
                  <c:v>2.744680000000015E-3</c:v>
                </c:pt>
                <c:pt idx="8">
                  <c:v>2.744680000000015E-3</c:v>
                </c:pt>
                <c:pt idx="9">
                  <c:v>2.744680000000015E-3</c:v>
                </c:pt>
                <c:pt idx="10">
                  <c:v>2.744680000000015E-3</c:v>
                </c:pt>
                <c:pt idx="11">
                  <c:v>2.744680000000015E-3</c:v>
                </c:pt>
                <c:pt idx="12">
                  <c:v>2.744680000000015E-3</c:v>
                </c:pt>
                <c:pt idx="13">
                  <c:v>2.744680000000015E-3</c:v>
                </c:pt>
                <c:pt idx="14">
                  <c:v>2.744680000000015E-3</c:v>
                </c:pt>
                <c:pt idx="15">
                  <c:v>2.744680000000015E-3</c:v>
                </c:pt>
                <c:pt idx="16">
                  <c:v>2.744680000000015E-3</c:v>
                </c:pt>
                <c:pt idx="17">
                  <c:v>2.744680000000015E-3</c:v>
                </c:pt>
                <c:pt idx="18">
                  <c:v>2.744680000000015E-3</c:v>
                </c:pt>
                <c:pt idx="19">
                  <c:v>2.744680000000015E-3</c:v>
                </c:pt>
                <c:pt idx="20">
                  <c:v>2.744680000000015E-3</c:v>
                </c:pt>
                <c:pt idx="21">
                  <c:v>2.744680000000015E-3</c:v>
                </c:pt>
                <c:pt idx="22">
                  <c:v>2.744680000000015E-3</c:v>
                </c:pt>
                <c:pt idx="23">
                  <c:v>2.744680000000015E-3</c:v>
                </c:pt>
                <c:pt idx="24">
                  <c:v>2.744680000000015E-3</c:v>
                </c:pt>
                <c:pt idx="25">
                  <c:v>2.744680000000015E-3</c:v>
                </c:pt>
                <c:pt idx="26">
                  <c:v>2.744680000000015E-3</c:v>
                </c:pt>
                <c:pt idx="27">
                  <c:v>2.744680000000015E-3</c:v>
                </c:pt>
                <c:pt idx="28">
                  <c:v>2.744680000000015E-3</c:v>
                </c:pt>
                <c:pt idx="29">
                  <c:v>2.744680000000015E-3</c:v>
                </c:pt>
                <c:pt idx="30">
                  <c:v>2.744680000000015E-3</c:v>
                </c:pt>
                <c:pt idx="31">
                  <c:v>3.0387529999999999E-3</c:v>
                </c:pt>
                <c:pt idx="32">
                  <c:v>3.0387529999999999E-3</c:v>
                </c:pt>
                <c:pt idx="33">
                  <c:v>3.0387529999999999E-3</c:v>
                </c:pt>
                <c:pt idx="34">
                  <c:v>3.0387529999999999E-3</c:v>
                </c:pt>
                <c:pt idx="35">
                  <c:v>3.0387529999999999E-3</c:v>
                </c:pt>
                <c:pt idx="36">
                  <c:v>3.0387529999999999E-3</c:v>
                </c:pt>
                <c:pt idx="37">
                  <c:v>3.0387529999999999E-3</c:v>
                </c:pt>
                <c:pt idx="38">
                  <c:v>3.0387529999999999E-3</c:v>
                </c:pt>
                <c:pt idx="39">
                  <c:v>3.0387529999999999E-3</c:v>
                </c:pt>
                <c:pt idx="40">
                  <c:v>3.0387529999999999E-3</c:v>
                </c:pt>
                <c:pt idx="41">
                  <c:v>3.0387529999999999E-3</c:v>
                </c:pt>
                <c:pt idx="42">
                  <c:v>3.0387529999999999E-3</c:v>
                </c:pt>
                <c:pt idx="43">
                  <c:v>3.0387529999999999E-3</c:v>
                </c:pt>
                <c:pt idx="44">
                  <c:v>3.0387529999999999E-3</c:v>
                </c:pt>
                <c:pt idx="45">
                  <c:v>3.0387529999999999E-3</c:v>
                </c:pt>
                <c:pt idx="46">
                  <c:v>3.0387529999999999E-3</c:v>
                </c:pt>
                <c:pt idx="47">
                  <c:v>3.0387529999999999E-3</c:v>
                </c:pt>
                <c:pt idx="48">
                  <c:v>3.0387529999999999E-3</c:v>
                </c:pt>
                <c:pt idx="49">
                  <c:v>3.0387529999999999E-3</c:v>
                </c:pt>
                <c:pt idx="50">
                  <c:v>3.0387529999999999E-3</c:v>
                </c:pt>
                <c:pt idx="51">
                  <c:v>3.0387529999999999E-3</c:v>
                </c:pt>
                <c:pt idx="52">
                  <c:v>3.0387529999999999E-3</c:v>
                </c:pt>
                <c:pt idx="53">
                  <c:v>3.0387529999999999E-3</c:v>
                </c:pt>
                <c:pt idx="54">
                  <c:v>3.0387529999999999E-3</c:v>
                </c:pt>
                <c:pt idx="55">
                  <c:v>3.0387529999999999E-3</c:v>
                </c:pt>
                <c:pt idx="56">
                  <c:v>3.0387529999999999E-3</c:v>
                </c:pt>
                <c:pt idx="57">
                  <c:v>3.0387529999999999E-3</c:v>
                </c:pt>
                <c:pt idx="58">
                  <c:v>3.0387529999999999E-3</c:v>
                </c:pt>
                <c:pt idx="59">
                  <c:v>2.6800990000000169E-3</c:v>
                </c:pt>
                <c:pt idx="60">
                  <c:v>2.6800990000000169E-3</c:v>
                </c:pt>
                <c:pt idx="61">
                  <c:v>2.6800990000000169E-3</c:v>
                </c:pt>
                <c:pt idx="62">
                  <c:v>2.6800990000000169E-3</c:v>
                </c:pt>
                <c:pt idx="63">
                  <c:v>2.6800990000000169E-3</c:v>
                </c:pt>
                <c:pt idx="64">
                  <c:v>2.6800990000000169E-3</c:v>
                </c:pt>
                <c:pt idx="65">
                  <c:v>2.6800990000000169E-3</c:v>
                </c:pt>
                <c:pt idx="66">
                  <c:v>2.6800990000000169E-3</c:v>
                </c:pt>
                <c:pt idx="67">
                  <c:v>2.6800990000000169E-3</c:v>
                </c:pt>
                <c:pt idx="68">
                  <c:v>2.6800990000000169E-3</c:v>
                </c:pt>
                <c:pt idx="69">
                  <c:v>2.6800990000000169E-3</c:v>
                </c:pt>
                <c:pt idx="70">
                  <c:v>2.6800990000000169E-3</c:v>
                </c:pt>
                <c:pt idx="71">
                  <c:v>2.6800990000000169E-3</c:v>
                </c:pt>
                <c:pt idx="72">
                  <c:v>2.6800990000000169E-3</c:v>
                </c:pt>
                <c:pt idx="73">
                  <c:v>2.6800990000000169E-3</c:v>
                </c:pt>
                <c:pt idx="74">
                  <c:v>2.6800990000000169E-3</c:v>
                </c:pt>
                <c:pt idx="75">
                  <c:v>2.6800990000000169E-3</c:v>
                </c:pt>
                <c:pt idx="76">
                  <c:v>2.6800990000000169E-3</c:v>
                </c:pt>
                <c:pt idx="77">
                  <c:v>2.6800990000000169E-3</c:v>
                </c:pt>
                <c:pt idx="78">
                  <c:v>2.6800990000000169E-3</c:v>
                </c:pt>
                <c:pt idx="79">
                  <c:v>2.6800990000000169E-3</c:v>
                </c:pt>
                <c:pt idx="80">
                  <c:v>2.6800990000000169E-3</c:v>
                </c:pt>
                <c:pt idx="81">
                  <c:v>2.6800990000000169E-3</c:v>
                </c:pt>
                <c:pt idx="82">
                  <c:v>2.6800990000000169E-3</c:v>
                </c:pt>
                <c:pt idx="83">
                  <c:v>2.6800990000000169E-3</c:v>
                </c:pt>
                <c:pt idx="84">
                  <c:v>2.6800990000000169E-3</c:v>
                </c:pt>
                <c:pt idx="85">
                  <c:v>2.6800990000000169E-3</c:v>
                </c:pt>
                <c:pt idx="86">
                  <c:v>2.6800990000000169E-3</c:v>
                </c:pt>
                <c:pt idx="87">
                  <c:v>2.6800990000000169E-3</c:v>
                </c:pt>
                <c:pt idx="88">
                  <c:v>2.6800990000000169E-3</c:v>
                </c:pt>
                <c:pt idx="89">
                  <c:v>2.6800990000000169E-3</c:v>
                </c:pt>
                <c:pt idx="90">
                  <c:v>2.769436000000017E-3</c:v>
                </c:pt>
                <c:pt idx="91">
                  <c:v>2.769436000000017E-3</c:v>
                </c:pt>
                <c:pt idx="92">
                  <c:v>2.769436000000017E-3</c:v>
                </c:pt>
                <c:pt idx="93">
                  <c:v>2.769436000000017E-3</c:v>
                </c:pt>
                <c:pt idx="94">
                  <c:v>2.769436000000017E-3</c:v>
                </c:pt>
                <c:pt idx="95">
                  <c:v>2.769436000000017E-3</c:v>
                </c:pt>
                <c:pt idx="96">
                  <c:v>2.769436000000017E-3</c:v>
                </c:pt>
                <c:pt idx="97">
                  <c:v>2.769436000000017E-3</c:v>
                </c:pt>
                <c:pt idx="98">
                  <c:v>2.769436000000017E-3</c:v>
                </c:pt>
                <c:pt idx="99">
                  <c:v>2.769436000000017E-3</c:v>
                </c:pt>
                <c:pt idx="100">
                  <c:v>2.769436000000017E-3</c:v>
                </c:pt>
                <c:pt idx="101">
                  <c:v>2.769436000000017E-3</c:v>
                </c:pt>
                <c:pt idx="102">
                  <c:v>2.769436000000017E-3</c:v>
                </c:pt>
                <c:pt idx="103">
                  <c:v>2.769436000000017E-3</c:v>
                </c:pt>
                <c:pt idx="104">
                  <c:v>2.769436000000017E-3</c:v>
                </c:pt>
                <c:pt idx="105">
                  <c:v>2.769436000000017E-3</c:v>
                </c:pt>
                <c:pt idx="106">
                  <c:v>2.769436000000017E-3</c:v>
                </c:pt>
                <c:pt idx="107">
                  <c:v>2.769436000000017E-3</c:v>
                </c:pt>
                <c:pt idx="108">
                  <c:v>2.769436000000017E-3</c:v>
                </c:pt>
                <c:pt idx="109">
                  <c:v>2.769436000000017E-3</c:v>
                </c:pt>
                <c:pt idx="110">
                  <c:v>2.769436000000017E-3</c:v>
                </c:pt>
                <c:pt idx="111">
                  <c:v>2.769436000000017E-3</c:v>
                </c:pt>
                <c:pt idx="112">
                  <c:v>2.769436000000017E-3</c:v>
                </c:pt>
                <c:pt idx="113">
                  <c:v>2.769436000000017E-3</c:v>
                </c:pt>
                <c:pt idx="114">
                  <c:v>2.769436000000017E-3</c:v>
                </c:pt>
                <c:pt idx="115">
                  <c:v>2.769436000000017E-3</c:v>
                </c:pt>
                <c:pt idx="116">
                  <c:v>2.769436000000017E-3</c:v>
                </c:pt>
                <c:pt idx="117">
                  <c:v>2.769436000000017E-3</c:v>
                </c:pt>
                <c:pt idx="118">
                  <c:v>2.769436000000017E-3</c:v>
                </c:pt>
                <c:pt idx="119">
                  <c:v>2.769436000000017E-3</c:v>
                </c:pt>
                <c:pt idx="120">
                  <c:v>2.6800990000000169E-3</c:v>
                </c:pt>
                <c:pt idx="121">
                  <c:v>2.6800990000000169E-3</c:v>
                </c:pt>
                <c:pt idx="122">
                  <c:v>2.6800990000000169E-3</c:v>
                </c:pt>
                <c:pt idx="123">
                  <c:v>2.6800990000000169E-3</c:v>
                </c:pt>
                <c:pt idx="124">
                  <c:v>2.6800990000000169E-3</c:v>
                </c:pt>
                <c:pt idx="125">
                  <c:v>2.6800990000000169E-3</c:v>
                </c:pt>
                <c:pt idx="126">
                  <c:v>2.6800990000000169E-3</c:v>
                </c:pt>
                <c:pt idx="127">
                  <c:v>2.6800990000000169E-3</c:v>
                </c:pt>
                <c:pt idx="128">
                  <c:v>2.6800990000000169E-3</c:v>
                </c:pt>
                <c:pt idx="129">
                  <c:v>2.6800990000000169E-3</c:v>
                </c:pt>
                <c:pt idx="130">
                  <c:v>2.6800990000000169E-3</c:v>
                </c:pt>
                <c:pt idx="131">
                  <c:v>2.6800990000000169E-3</c:v>
                </c:pt>
                <c:pt idx="132">
                  <c:v>2.6800990000000169E-3</c:v>
                </c:pt>
                <c:pt idx="133">
                  <c:v>2.6800990000000169E-3</c:v>
                </c:pt>
                <c:pt idx="134">
                  <c:v>2.6800990000000169E-3</c:v>
                </c:pt>
                <c:pt idx="135">
                  <c:v>2.6800990000000169E-3</c:v>
                </c:pt>
                <c:pt idx="136">
                  <c:v>2.6800990000000169E-3</c:v>
                </c:pt>
                <c:pt idx="137">
                  <c:v>2.6800990000000169E-3</c:v>
                </c:pt>
                <c:pt idx="138">
                  <c:v>2.6800990000000169E-3</c:v>
                </c:pt>
                <c:pt idx="139">
                  <c:v>2.6800990000000169E-3</c:v>
                </c:pt>
                <c:pt idx="140">
                  <c:v>2.6800990000000169E-3</c:v>
                </c:pt>
                <c:pt idx="141">
                  <c:v>2.6800990000000169E-3</c:v>
                </c:pt>
                <c:pt idx="142">
                  <c:v>2.6800990000000169E-3</c:v>
                </c:pt>
                <c:pt idx="143">
                  <c:v>2.6800990000000169E-3</c:v>
                </c:pt>
                <c:pt idx="144">
                  <c:v>2.6800990000000169E-3</c:v>
                </c:pt>
                <c:pt idx="145">
                  <c:v>2.6800990000000169E-3</c:v>
                </c:pt>
                <c:pt idx="146">
                  <c:v>2.6800990000000169E-3</c:v>
                </c:pt>
                <c:pt idx="147">
                  <c:v>2.6800990000000169E-3</c:v>
                </c:pt>
                <c:pt idx="148">
                  <c:v>2.6800990000000169E-3</c:v>
                </c:pt>
                <c:pt idx="149">
                  <c:v>2.6800990000000169E-3</c:v>
                </c:pt>
                <c:pt idx="150">
                  <c:v>2.6800990000000169E-3</c:v>
                </c:pt>
                <c:pt idx="151">
                  <c:v>2.6026030000000002E-3</c:v>
                </c:pt>
                <c:pt idx="152">
                  <c:v>2.6026030000000002E-3</c:v>
                </c:pt>
                <c:pt idx="153">
                  <c:v>2.6026030000000002E-3</c:v>
                </c:pt>
                <c:pt idx="154">
                  <c:v>2.6026030000000002E-3</c:v>
                </c:pt>
                <c:pt idx="155">
                  <c:v>2.6026030000000002E-3</c:v>
                </c:pt>
                <c:pt idx="156">
                  <c:v>2.6026030000000002E-3</c:v>
                </c:pt>
                <c:pt idx="157">
                  <c:v>2.6026030000000002E-3</c:v>
                </c:pt>
                <c:pt idx="158">
                  <c:v>2.6026030000000002E-3</c:v>
                </c:pt>
                <c:pt idx="159">
                  <c:v>2.6026030000000002E-3</c:v>
                </c:pt>
                <c:pt idx="160">
                  <c:v>2.6026030000000002E-3</c:v>
                </c:pt>
                <c:pt idx="161">
                  <c:v>2.6026030000000002E-3</c:v>
                </c:pt>
                <c:pt idx="162">
                  <c:v>2.6026030000000002E-3</c:v>
                </c:pt>
                <c:pt idx="163">
                  <c:v>2.6026030000000002E-3</c:v>
                </c:pt>
                <c:pt idx="164">
                  <c:v>2.6026030000000002E-3</c:v>
                </c:pt>
                <c:pt idx="165">
                  <c:v>2.6026030000000002E-3</c:v>
                </c:pt>
                <c:pt idx="166">
                  <c:v>2.6026030000000002E-3</c:v>
                </c:pt>
                <c:pt idx="167">
                  <c:v>2.6026030000000002E-3</c:v>
                </c:pt>
                <c:pt idx="168">
                  <c:v>2.6026030000000002E-3</c:v>
                </c:pt>
                <c:pt idx="169">
                  <c:v>2.6026030000000002E-3</c:v>
                </c:pt>
                <c:pt idx="170">
                  <c:v>2.6026030000000002E-3</c:v>
                </c:pt>
                <c:pt idx="171">
                  <c:v>2.6026030000000002E-3</c:v>
                </c:pt>
                <c:pt idx="172">
                  <c:v>2.6026030000000002E-3</c:v>
                </c:pt>
                <c:pt idx="173">
                  <c:v>2.6026030000000002E-3</c:v>
                </c:pt>
                <c:pt idx="174">
                  <c:v>2.6026030000000002E-3</c:v>
                </c:pt>
                <c:pt idx="175">
                  <c:v>2.6026030000000002E-3</c:v>
                </c:pt>
                <c:pt idx="176">
                  <c:v>2.6026030000000002E-3</c:v>
                </c:pt>
                <c:pt idx="177">
                  <c:v>2.6026030000000002E-3</c:v>
                </c:pt>
                <c:pt idx="178">
                  <c:v>2.6026030000000002E-3</c:v>
                </c:pt>
                <c:pt idx="179">
                  <c:v>2.6026030000000002E-3</c:v>
                </c:pt>
                <c:pt idx="180">
                  <c:v>2.6026030000000002E-3</c:v>
                </c:pt>
                <c:pt idx="181">
                  <c:v>2.5186479999999988E-3</c:v>
                </c:pt>
                <c:pt idx="182">
                  <c:v>2.5186479999999988E-3</c:v>
                </c:pt>
                <c:pt idx="183">
                  <c:v>2.5186479999999988E-3</c:v>
                </c:pt>
                <c:pt idx="184">
                  <c:v>2.5186479999999988E-3</c:v>
                </c:pt>
                <c:pt idx="185">
                  <c:v>2.5186479999999988E-3</c:v>
                </c:pt>
                <c:pt idx="186">
                  <c:v>2.5186479999999988E-3</c:v>
                </c:pt>
                <c:pt idx="187">
                  <c:v>2.5186479999999988E-3</c:v>
                </c:pt>
                <c:pt idx="188">
                  <c:v>2.5186479999999988E-3</c:v>
                </c:pt>
                <c:pt idx="189">
                  <c:v>2.5186479999999988E-3</c:v>
                </c:pt>
                <c:pt idx="190">
                  <c:v>2.5186479999999988E-3</c:v>
                </c:pt>
                <c:pt idx="191">
                  <c:v>2.5186479999999988E-3</c:v>
                </c:pt>
                <c:pt idx="192">
                  <c:v>2.5186479999999988E-3</c:v>
                </c:pt>
                <c:pt idx="193">
                  <c:v>2.5186479999999988E-3</c:v>
                </c:pt>
                <c:pt idx="194">
                  <c:v>2.5186479999999988E-3</c:v>
                </c:pt>
                <c:pt idx="195">
                  <c:v>2.5186479999999988E-3</c:v>
                </c:pt>
                <c:pt idx="196">
                  <c:v>2.5186479999999988E-3</c:v>
                </c:pt>
                <c:pt idx="197">
                  <c:v>2.5186479999999988E-3</c:v>
                </c:pt>
                <c:pt idx="198">
                  <c:v>2.5186479999999988E-3</c:v>
                </c:pt>
                <c:pt idx="199">
                  <c:v>2.5186479999999988E-3</c:v>
                </c:pt>
                <c:pt idx="200">
                  <c:v>2.5186479999999988E-3</c:v>
                </c:pt>
                <c:pt idx="201">
                  <c:v>2.5186479999999988E-3</c:v>
                </c:pt>
                <c:pt idx="202">
                  <c:v>2.5186479999999988E-3</c:v>
                </c:pt>
                <c:pt idx="203">
                  <c:v>2.5186479999999988E-3</c:v>
                </c:pt>
                <c:pt idx="204">
                  <c:v>2.5186479999999988E-3</c:v>
                </c:pt>
                <c:pt idx="205">
                  <c:v>2.5186479999999988E-3</c:v>
                </c:pt>
                <c:pt idx="206">
                  <c:v>2.5186479999999988E-3</c:v>
                </c:pt>
                <c:pt idx="207">
                  <c:v>2.5186479999999988E-3</c:v>
                </c:pt>
                <c:pt idx="208">
                  <c:v>2.5186479999999988E-3</c:v>
                </c:pt>
                <c:pt idx="209">
                  <c:v>2.5186479999999988E-3</c:v>
                </c:pt>
                <c:pt idx="210">
                  <c:v>2.5186479999999988E-3</c:v>
                </c:pt>
                <c:pt idx="211">
                  <c:v>2.5186479999999988E-3</c:v>
                </c:pt>
                <c:pt idx="212">
                  <c:v>2.5186479999999988E-3</c:v>
                </c:pt>
                <c:pt idx="213">
                  <c:v>2.5186479999999988E-3</c:v>
                </c:pt>
                <c:pt idx="214">
                  <c:v>2.5186479999999988E-3</c:v>
                </c:pt>
                <c:pt idx="215">
                  <c:v>2.5186479999999988E-3</c:v>
                </c:pt>
                <c:pt idx="216">
                  <c:v>2.5186479999999988E-3</c:v>
                </c:pt>
                <c:pt idx="217">
                  <c:v>2.5186479999999988E-3</c:v>
                </c:pt>
                <c:pt idx="218">
                  <c:v>2.5186479999999988E-3</c:v>
                </c:pt>
                <c:pt idx="219">
                  <c:v>2.5186479999999988E-3</c:v>
                </c:pt>
                <c:pt idx="220">
                  <c:v>2.5186479999999988E-3</c:v>
                </c:pt>
                <c:pt idx="221">
                  <c:v>2.5186479999999988E-3</c:v>
                </c:pt>
                <c:pt idx="222">
                  <c:v>2.5186479999999988E-3</c:v>
                </c:pt>
                <c:pt idx="223">
                  <c:v>2.5186479999999988E-3</c:v>
                </c:pt>
                <c:pt idx="224">
                  <c:v>2.5186479999999988E-3</c:v>
                </c:pt>
                <c:pt idx="225">
                  <c:v>2.5186479999999988E-3</c:v>
                </c:pt>
                <c:pt idx="226">
                  <c:v>2.5186479999999988E-3</c:v>
                </c:pt>
                <c:pt idx="227">
                  <c:v>2.5186479999999988E-3</c:v>
                </c:pt>
                <c:pt idx="228">
                  <c:v>2.5186479999999988E-3</c:v>
                </c:pt>
                <c:pt idx="229">
                  <c:v>2.5186479999999988E-3</c:v>
                </c:pt>
                <c:pt idx="230">
                  <c:v>2.5186479999999988E-3</c:v>
                </c:pt>
                <c:pt idx="231">
                  <c:v>2.5186479999999988E-3</c:v>
                </c:pt>
                <c:pt idx="232">
                  <c:v>2.5186479999999988E-3</c:v>
                </c:pt>
                <c:pt idx="233">
                  <c:v>2.5186479999999988E-3</c:v>
                </c:pt>
                <c:pt idx="234">
                  <c:v>2.5186479999999988E-3</c:v>
                </c:pt>
                <c:pt idx="235">
                  <c:v>2.5186479999999988E-3</c:v>
                </c:pt>
                <c:pt idx="236">
                  <c:v>2.5186479999999988E-3</c:v>
                </c:pt>
                <c:pt idx="237">
                  <c:v>2.5186479999999988E-3</c:v>
                </c:pt>
                <c:pt idx="238">
                  <c:v>2.5186479999999988E-3</c:v>
                </c:pt>
                <c:pt idx="239">
                  <c:v>2.5186479999999988E-3</c:v>
                </c:pt>
                <c:pt idx="240">
                  <c:v>2.5186479999999988E-3</c:v>
                </c:pt>
                <c:pt idx="241">
                  <c:v>2.5186479999999988E-3</c:v>
                </c:pt>
                <c:pt idx="242">
                  <c:v>2.5186479999999988E-3</c:v>
                </c:pt>
                <c:pt idx="243">
                  <c:v>2.9029030000000001E-3</c:v>
                </c:pt>
                <c:pt idx="244">
                  <c:v>2.9029030000000001E-3</c:v>
                </c:pt>
                <c:pt idx="245">
                  <c:v>2.9029030000000001E-3</c:v>
                </c:pt>
                <c:pt idx="246">
                  <c:v>2.9029030000000001E-3</c:v>
                </c:pt>
                <c:pt idx="247">
                  <c:v>2.9029030000000001E-3</c:v>
                </c:pt>
                <c:pt idx="248">
                  <c:v>2.9029030000000001E-3</c:v>
                </c:pt>
                <c:pt idx="249">
                  <c:v>2.9029030000000001E-3</c:v>
                </c:pt>
                <c:pt idx="250">
                  <c:v>2.9029030000000001E-3</c:v>
                </c:pt>
                <c:pt idx="251">
                  <c:v>2.9029030000000001E-3</c:v>
                </c:pt>
                <c:pt idx="252">
                  <c:v>2.9029030000000001E-3</c:v>
                </c:pt>
                <c:pt idx="253">
                  <c:v>2.9029030000000001E-3</c:v>
                </c:pt>
                <c:pt idx="254">
                  <c:v>2.9029030000000001E-3</c:v>
                </c:pt>
                <c:pt idx="255">
                  <c:v>2.9029030000000001E-3</c:v>
                </c:pt>
                <c:pt idx="256">
                  <c:v>2.9029030000000001E-3</c:v>
                </c:pt>
                <c:pt idx="257">
                  <c:v>2.9029030000000001E-3</c:v>
                </c:pt>
                <c:pt idx="258">
                  <c:v>2.9029030000000001E-3</c:v>
                </c:pt>
                <c:pt idx="259">
                  <c:v>2.9029030000000001E-3</c:v>
                </c:pt>
                <c:pt idx="260">
                  <c:v>2.9029030000000001E-3</c:v>
                </c:pt>
                <c:pt idx="261">
                  <c:v>2.9029030000000001E-3</c:v>
                </c:pt>
                <c:pt idx="262">
                  <c:v>2.9029030000000001E-3</c:v>
                </c:pt>
                <c:pt idx="263">
                  <c:v>2.9029030000000001E-3</c:v>
                </c:pt>
                <c:pt idx="264">
                  <c:v>2.9029030000000001E-3</c:v>
                </c:pt>
                <c:pt idx="265">
                  <c:v>2.9029030000000001E-3</c:v>
                </c:pt>
                <c:pt idx="266">
                  <c:v>2.9029030000000001E-3</c:v>
                </c:pt>
                <c:pt idx="267">
                  <c:v>2.9029030000000001E-3</c:v>
                </c:pt>
                <c:pt idx="268">
                  <c:v>2.9029030000000001E-3</c:v>
                </c:pt>
                <c:pt idx="269">
                  <c:v>2.9029030000000001E-3</c:v>
                </c:pt>
                <c:pt idx="270">
                  <c:v>2.9029030000000001E-3</c:v>
                </c:pt>
                <c:pt idx="271">
                  <c:v>2.9029030000000001E-3</c:v>
                </c:pt>
                <c:pt idx="272">
                  <c:v>2.9029030000000001E-3</c:v>
                </c:pt>
                <c:pt idx="273">
                  <c:v>2.8092610000000052E-3</c:v>
                </c:pt>
                <c:pt idx="274">
                  <c:v>2.8092610000000052E-3</c:v>
                </c:pt>
                <c:pt idx="275">
                  <c:v>2.8092610000000052E-3</c:v>
                </c:pt>
                <c:pt idx="276">
                  <c:v>2.8092610000000052E-3</c:v>
                </c:pt>
                <c:pt idx="277">
                  <c:v>2.8092610000000052E-3</c:v>
                </c:pt>
                <c:pt idx="278">
                  <c:v>2.8092610000000052E-3</c:v>
                </c:pt>
                <c:pt idx="279">
                  <c:v>2.8092610000000052E-3</c:v>
                </c:pt>
                <c:pt idx="280">
                  <c:v>2.8092610000000052E-3</c:v>
                </c:pt>
                <c:pt idx="281">
                  <c:v>2.8092610000000052E-3</c:v>
                </c:pt>
                <c:pt idx="282">
                  <c:v>2.8092610000000052E-3</c:v>
                </c:pt>
                <c:pt idx="283">
                  <c:v>2.8092610000000052E-3</c:v>
                </c:pt>
                <c:pt idx="284">
                  <c:v>2.8092610000000052E-3</c:v>
                </c:pt>
                <c:pt idx="285">
                  <c:v>2.8092610000000052E-3</c:v>
                </c:pt>
                <c:pt idx="286">
                  <c:v>2.8092610000000052E-3</c:v>
                </c:pt>
                <c:pt idx="287">
                  <c:v>2.8092610000000052E-3</c:v>
                </c:pt>
                <c:pt idx="288">
                  <c:v>2.8092610000000052E-3</c:v>
                </c:pt>
                <c:pt idx="289">
                  <c:v>2.8092610000000052E-3</c:v>
                </c:pt>
                <c:pt idx="290">
                  <c:v>2.8092610000000052E-3</c:v>
                </c:pt>
                <c:pt idx="291">
                  <c:v>2.8092610000000052E-3</c:v>
                </c:pt>
                <c:pt idx="292">
                  <c:v>2.8092610000000052E-3</c:v>
                </c:pt>
                <c:pt idx="293">
                  <c:v>2.8092610000000052E-3</c:v>
                </c:pt>
                <c:pt idx="294">
                  <c:v>2.8092610000000052E-3</c:v>
                </c:pt>
                <c:pt idx="295">
                  <c:v>2.8092610000000052E-3</c:v>
                </c:pt>
                <c:pt idx="296">
                  <c:v>2.8092610000000052E-3</c:v>
                </c:pt>
                <c:pt idx="297">
                  <c:v>2.8092610000000052E-3</c:v>
                </c:pt>
                <c:pt idx="298">
                  <c:v>2.8092610000000052E-3</c:v>
                </c:pt>
                <c:pt idx="299">
                  <c:v>2.8092610000000052E-3</c:v>
                </c:pt>
                <c:pt idx="300">
                  <c:v>2.8092610000000052E-3</c:v>
                </c:pt>
                <c:pt idx="301">
                  <c:v>2.8092610000000052E-3</c:v>
                </c:pt>
                <c:pt idx="302">
                  <c:v>2.8092610000000052E-3</c:v>
                </c:pt>
                <c:pt idx="303">
                  <c:v>2.8092610000000052E-3</c:v>
                </c:pt>
                <c:pt idx="304">
                  <c:v>2.9029030000000001E-3</c:v>
                </c:pt>
                <c:pt idx="305">
                  <c:v>2.9029030000000001E-3</c:v>
                </c:pt>
                <c:pt idx="306">
                  <c:v>2.9029030000000001E-3</c:v>
                </c:pt>
                <c:pt idx="307">
                  <c:v>2.9029030000000001E-3</c:v>
                </c:pt>
                <c:pt idx="308">
                  <c:v>2.9029030000000001E-3</c:v>
                </c:pt>
                <c:pt idx="309">
                  <c:v>2.9029030000000001E-3</c:v>
                </c:pt>
                <c:pt idx="310">
                  <c:v>2.9029030000000001E-3</c:v>
                </c:pt>
                <c:pt idx="311">
                  <c:v>2.9029030000000001E-3</c:v>
                </c:pt>
                <c:pt idx="312">
                  <c:v>2.9029030000000001E-3</c:v>
                </c:pt>
                <c:pt idx="313">
                  <c:v>2.9029030000000001E-3</c:v>
                </c:pt>
                <c:pt idx="314">
                  <c:v>2.9029030000000001E-3</c:v>
                </c:pt>
                <c:pt idx="315">
                  <c:v>2.9029030000000001E-3</c:v>
                </c:pt>
                <c:pt idx="316">
                  <c:v>2.9029030000000001E-3</c:v>
                </c:pt>
                <c:pt idx="317">
                  <c:v>2.9029030000000001E-3</c:v>
                </c:pt>
                <c:pt idx="318">
                  <c:v>2.9029030000000001E-3</c:v>
                </c:pt>
                <c:pt idx="319">
                  <c:v>2.9029030000000001E-3</c:v>
                </c:pt>
                <c:pt idx="320">
                  <c:v>2.9029030000000001E-3</c:v>
                </c:pt>
                <c:pt idx="321">
                  <c:v>2.9029030000000001E-3</c:v>
                </c:pt>
                <c:pt idx="322">
                  <c:v>2.9029030000000001E-3</c:v>
                </c:pt>
                <c:pt idx="323">
                  <c:v>2.9029030000000001E-3</c:v>
                </c:pt>
                <c:pt idx="324">
                  <c:v>2.9029030000000001E-3</c:v>
                </c:pt>
                <c:pt idx="325">
                  <c:v>2.9029030000000001E-3</c:v>
                </c:pt>
                <c:pt idx="326">
                  <c:v>2.9029030000000001E-3</c:v>
                </c:pt>
                <c:pt idx="327">
                  <c:v>2.9029030000000001E-3</c:v>
                </c:pt>
                <c:pt idx="328">
                  <c:v>2.9029030000000001E-3</c:v>
                </c:pt>
                <c:pt idx="329">
                  <c:v>2.9029030000000001E-3</c:v>
                </c:pt>
                <c:pt idx="330">
                  <c:v>2.9029030000000001E-3</c:v>
                </c:pt>
                <c:pt idx="331">
                  <c:v>2.9029030000000001E-3</c:v>
                </c:pt>
                <c:pt idx="332">
                  <c:v>2.9029030000000001E-3</c:v>
                </c:pt>
                <c:pt idx="333">
                  <c:v>2.9029030000000001E-3</c:v>
                </c:pt>
                <c:pt idx="334">
                  <c:v>2.744680000000015E-3</c:v>
                </c:pt>
                <c:pt idx="335">
                  <c:v>2.744680000000015E-3</c:v>
                </c:pt>
                <c:pt idx="336">
                  <c:v>2.744680000000015E-3</c:v>
                </c:pt>
                <c:pt idx="337">
                  <c:v>2.744680000000015E-3</c:v>
                </c:pt>
                <c:pt idx="338">
                  <c:v>2.744680000000015E-3</c:v>
                </c:pt>
                <c:pt idx="339">
                  <c:v>2.744680000000015E-3</c:v>
                </c:pt>
                <c:pt idx="340">
                  <c:v>2.744680000000015E-3</c:v>
                </c:pt>
                <c:pt idx="341">
                  <c:v>2.744680000000015E-3</c:v>
                </c:pt>
                <c:pt idx="342">
                  <c:v>2.744680000000015E-3</c:v>
                </c:pt>
                <c:pt idx="343">
                  <c:v>2.744680000000015E-3</c:v>
                </c:pt>
                <c:pt idx="344">
                  <c:v>2.744680000000015E-3</c:v>
                </c:pt>
                <c:pt idx="345">
                  <c:v>2.744680000000015E-3</c:v>
                </c:pt>
                <c:pt idx="346">
                  <c:v>2.744680000000015E-3</c:v>
                </c:pt>
                <c:pt idx="347">
                  <c:v>2.744680000000015E-3</c:v>
                </c:pt>
                <c:pt idx="348">
                  <c:v>2.744680000000015E-3</c:v>
                </c:pt>
                <c:pt idx="349">
                  <c:v>2.744680000000015E-3</c:v>
                </c:pt>
                <c:pt idx="350">
                  <c:v>2.744680000000015E-3</c:v>
                </c:pt>
                <c:pt idx="351">
                  <c:v>2.744680000000015E-3</c:v>
                </c:pt>
                <c:pt idx="352">
                  <c:v>2.744680000000015E-3</c:v>
                </c:pt>
                <c:pt idx="353">
                  <c:v>2.744680000000015E-3</c:v>
                </c:pt>
                <c:pt idx="354">
                  <c:v>2.744680000000015E-3</c:v>
                </c:pt>
                <c:pt idx="355">
                  <c:v>2.744680000000015E-3</c:v>
                </c:pt>
                <c:pt idx="356">
                  <c:v>2.744680000000015E-3</c:v>
                </c:pt>
                <c:pt idx="357">
                  <c:v>2.744680000000015E-3</c:v>
                </c:pt>
                <c:pt idx="358">
                  <c:v>2.744680000000015E-3</c:v>
                </c:pt>
                <c:pt idx="359">
                  <c:v>2.744680000000015E-3</c:v>
                </c:pt>
                <c:pt idx="360">
                  <c:v>2.744680000000015E-3</c:v>
                </c:pt>
                <c:pt idx="361">
                  <c:v>2.744680000000015E-3</c:v>
                </c:pt>
                <c:pt idx="362">
                  <c:v>2.744680000000015E-3</c:v>
                </c:pt>
                <c:pt idx="363">
                  <c:v>2.744680000000015E-3</c:v>
                </c:pt>
                <c:pt idx="364">
                  <c:v>2.744680000000015E-3</c:v>
                </c:pt>
              </c:numCache>
            </c:numRef>
          </c:val>
        </c:ser>
        <c:ser>
          <c:idx val="13"/>
          <c:order val="15"/>
          <c:tx>
            <c:strRef>
              <c:f>'EPA Profiles by SCC - Small EGU'!$X$2</c:f>
              <c:strCache>
                <c:ptCount val="1"/>
                <c:pt idx="0">
                  <c:v>Oil 14 -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EGU'!$X$3:$X$367</c:f>
              <c:numCache>
                <c:formatCode>#,##0.000000</c:formatCode>
                <c:ptCount val="365"/>
                <c:pt idx="0">
                  <c:v>2.8008500000000001E-3</c:v>
                </c:pt>
                <c:pt idx="1">
                  <c:v>2.8008500000000001E-3</c:v>
                </c:pt>
                <c:pt idx="2">
                  <c:v>2.8008500000000001E-3</c:v>
                </c:pt>
                <c:pt idx="3">
                  <c:v>2.8008500000000001E-3</c:v>
                </c:pt>
                <c:pt idx="4">
                  <c:v>2.8008500000000001E-3</c:v>
                </c:pt>
                <c:pt idx="5">
                  <c:v>2.8008500000000001E-3</c:v>
                </c:pt>
                <c:pt idx="6">
                  <c:v>2.8008500000000001E-3</c:v>
                </c:pt>
                <c:pt idx="7">
                  <c:v>2.8008500000000001E-3</c:v>
                </c:pt>
                <c:pt idx="8">
                  <c:v>2.8008500000000001E-3</c:v>
                </c:pt>
                <c:pt idx="9">
                  <c:v>2.8008500000000001E-3</c:v>
                </c:pt>
                <c:pt idx="10">
                  <c:v>2.8008500000000001E-3</c:v>
                </c:pt>
                <c:pt idx="11">
                  <c:v>2.8008500000000001E-3</c:v>
                </c:pt>
                <c:pt idx="12">
                  <c:v>2.8008500000000001E-3</c:v>
                </c:pt>
                <c:pt idx="13">
                  <c:v>2.8008500000000001E-3</c:v>
                </c:pt>
                <c:pt idx="14">
                  <c:v>2.8008500000000001E-3</c:v>
                </c:pt>
                <c:pt idx="15">
                  <c:v>2.8008500000000001E-3</c:v>
                </c:pt>
                <c:pt idx="16">
                  <c:v>2.8008500000000001E-3</c:v>
                </c:pt>
                <c:pt idx="17">
                  <c:v>2.8008500000000001E-3</c:v>
                </c:pt>
                <c:pt idx="18">
                  <c:v>2.8008500000000001E-3</c:v>
                </c:pt>
                <c:pt idx="19">
                  <c:v>2.8008500000000001E-3</c:v>
                </c:pt>
                <c:pt idx="20">
                  <c:v>2.8008500000000001E-3</c:v>
                </c:pt>
                <c:pt idx="21">
                  <c:v>2.8008500000000001E-3</c:v>
                </c:pt>
                <c:pt idx="22">
                  <c:v>2.8008500000000001E-3</c:v>
                </c:pt>
                <c:pt idx="23">
                  <c:v>2.8008500000000001E-3</c:v>
                </c:pt>
                <c:pt idx="24">
                  <c:v>2.8008500000000001E-3</c:v>
                </c:pt>
                <c:pt idx="25">
                  <c:v>2.8008500000000001E-3</c:v>
                </c:pt>
                <c:pt idx="26">
                  <c:v>2.8008500000000001E-3</c:v>
                </c:pt>
                <c:pt idx="27">
                  <c:v>2.8008500000000001E-3</c:v>
                </c:pt>
                <c:pt idx="28">
                  <c:v>2.8008500000000001E-3</c:v>
                </c:pt>
                <c:pt idx="29">
                  <c:v>2.8008500000000001E-3</c:v>
                </c:pt>
                <c:pt idx="30">
                  <c:v>2.8008500000000001E-3</c:v>
                </c:pt>
                <c:pt idx="31">
                  <c:v>3.1009410000000146E-3</c:v>
                </c:pt>
                <c:pt idx="32">
                  <c:v>3.1009410000000146E-3</c:v>
                </c:pt>
                <c:pt idx="33">
                  <c:v>3.1009410000000146E-3</c:v>
                </c:pt>
                <c:pt idx="34">
                  <c:v>3.1009410000000146E-3</c:v>
                </c:pt>
                <c:pt idx="35">
                  <c:v>3.1009410000000146E-3</c:v>
                </c:pt>
                <c:pt idx="36">
                  <c:v>3.1009410000000146E-3</c:v>
                </c:pt>
                <c:pt idx="37">
                  <c:v>3.1009410000000146E-3</c:v>
                </c:pt>
                <c:pt idx="38">
                  <c:v>3.1009410000000146E-3</c:v>
                </c:pt>
                <c:pt idx="39">
                  <c:v>3.1009410000000146E-3</c:v>
                </c:pt>
                <c:pt idx="40">
                  <c:v>3.1009410000000146E-3</c:v>
                </c:pt>
                <c:pt idx="41">
                  <c:v>3.1009410000000146E-3</c:v>
                </c:pt>
                <c:pt idx="42">
                  <c:v>3.1009410000000146E-3</c:v>
                </c:pt>
                <c:pt idx="43">
                  <c:v>3.1009410000000146E-3</c:v>
                </c:pt>
                <c:pt idx="44">
                  <c:v>3.1009410000000146E-3</c:v>
                </c:pt>
                <c:pt idx="45">
                  <c:v>3.1009410000000146E-3</c:v>
                </c:pt>
                <c:pt idx="46">
                  <c:v>3.1009410000000146E-3</c:v>
                </c:pt>
                <c:pt idx="47">
                  <c:v>3.1009410000000146E-3</c:v>
                </c:pt>
                <c:pt idx="48">
                  <c:v>3.1009410000000146E-3</c:v>
                </c:pt>
                <c:pt idx="49">
                  <c:v>3.1009410000000146E-3</c:v>
                </c:pt>
                <c:pt idx="50">
                  <c:v>3.1009410000000146E-3</c:v>
                </c:pt>
                <c:pt idx="51">
                  <c:v>3.1009410000000146E-3</c:v>
                </c:pt>
                <c:pt idx="52">
                  <c:v>3.1009410000000146E-3</c:v>
                </c:pt>
                <c:pt idx="53">
                  <c:v>3.1009410000000146E-3</c:v>
                </c:pt>
                <c:pt idx="54">
                  <c:v>3.1009410000000146E-3</c:v>
                </c:pt>
                <c:pt idx="55">
                  <c:v>3.1009410000000146E-3</c:v>
                </c:pt>
                <c:pt idx="56">
                  <c:v>3.1009410000000146E-3</c:v>
                </c:pt>
                <c:pt idx="57">
                  <c:v>3.1009410000000146E-3</c:v>
                </c:pt>
                <c:pt idx="58">
                  <c:v>3.1009410000000146E-3</c:v>
                </c:pt>
                <c:pt idx="59">
                  <c:v>2.6076880000000012E-3</c:v>
                </c:pt>
                <c:pt idx="60">
                  <c:v>2.6076880000000012E-3</c:v>
                </c:pt>
                <c:pt idx="61">
                  <c:v>2.6076880000000012E-3</c:v>
                </c:pt>
                <c:pt idx="62">
                  <c:v>2.6076880000000012E-3</c:v>
                </c:pt>
                <c:pt idx="63">
                  <c:v>2.6076880000000012E-3</c:v>
                </c:pt>
                <c:pt idx="64">
                  <c:v>2.6076880000000012E-3</c:v>
                </c:pt>
                <c:pt idx="65">
                  <c:v>2.6076880000000012E-3</c:v>
                </c:pt>
                <c:pt idx="66">
                  <c:v>2.6076880000000012E-3</c:v>
                </c:pt>
                <c:pt idx="67">
                  <c:v>2.6076880000000012E-3</c:v>
                </c:pt>
                <c:pt idx="68">
                  <c:v>2.6076880000000012E-3</c:v>
                </c:pt>
                <c:pt idx="69">
                  <c:v>2.6076880000000012E-3</c:v>
                </c:pt>
                <c:pt idx="70">
                  <c:v>2.6076880000000012E-3</c:v>
                </c:pt>
                <c:pt idx="71">
                  <c:v>2.6076880000000012E-3</c:v>
                </c:pt>
                <c:pt idx="72">
                  <c:v>2.6076880000000012E-3</c:v>
                </c:pt>
                <c:pt idx="73">
                  <c:v>2.6076880000000012E-3</c:v>
                </c:pt>
                <c:pt idx="74">
                  <c:v>2.6076880000000012E-3</c:v>
                </c:pt>
                <c:pt idx="75">
                  <c:v>2.6076880000000012E-3</c:v>
                </c:pt>
                <c:pt idx="76">
                  <c:v>2.6076880000000012E-3</c:v>
                </c:pt>
                <c:pt idx="77">
                  <c:v>2.6076880000000012E-3</c:v>
                </c:pt>
                <c:pt idx="78">
                  <c:v>2.6076880000000012E-3</c:v>
                </c:pt>
                <c:pt idx="79">
                  <c:v>2.6076880000000012E-3</c:v>
                </c:pt>
                <c:pt idx="80">
                  <c:v>2.6076880000000012E-3</c:v>
                </c:pt>
                <c:pt idx="81">
                  <c:v>2.6076880000000012E-3</c:v>
                </c:pt>
                <c:pt idx="82">
                  <c:v>2.6076880000000012E-3</c:v>
                </c:pt>
                <c:pt idx="83">
                  <c:v>2.6076880000000012E-3</c:v>
                </c:pt>
                <c:pt idx="84">
                  <c:v>2.6076880000000012E-3</c:v>
                </c:pt>
                <c:pt idx="85">
                  <c:v>2.6076880000000012E-3</c:v>
                </c:pt>
                <c:pt idx="86">
                  <c:v>2.6076880000000012E-3</c:v>
                </c:pt>
                <c:pt idx="87">
                  <c:v>2.6076880000000012E-3</c:v>
                </c:pt>
                <c:pt idx="88">
                  <c:v>2.6076880000000012E-3</c:v>
                </c:pt>
                <c:pt idx="89">
                  <c:v>2.6076880000000012E-3</c:v>
                </c:pt>
                <c:pt idx="90">
                  <c:v>2.6946110000000125E-3</c:v>
                </c:pt>
                <c:pt idx="91">
                  <c:v>2.6946110000000125E-3</c:v>
                </c:pt>
                <c:pt idx="92">
                  <c:v>2.6946110000000125E-3</c:v>
                </c:pt>
                <c:pt idx="93">
                  <c:v>2.6946110000000125E-3</c:v>
                </c:pt>
                <c:pt idx="94">
                  <c:v>2.6946110000000125E-3</c:v>
                </c:pt>
                <c:pt idx="95">
                  <c:v>2.6946110000000125E-3</c:v>
                </c:pt>
                <c:pt idx="96">
                  <c:v>2.6946110000000125E-3</c:v>
                </c:pt>
                <c:pt idx="97">
                  <c:v>2.6946110000000125E-3</c:v>
                </c:pt>
                <c:pt idx="98">
                  <c:v>2.6946110000000125E-3</c:v>
                </c:pt>
                <c:pt idx="99">
                  <c:v>2.6946110000000125E-3</c:v>
                </c:pt>
                <c:pt idx="100">
                  <c:v>2.6946110000000125E-3</c:v>
                </c:pt>
                <c:pt idx="101">
                  <c:v>2.6946110000000125E-3</c:v>
                </c:pt>
                <c:pt idx="102">
                  <c:v>2.6946110000000125E-3</c:v>
                </c:pt>
                <c:pt idx="103">
                  <c:v>2.6946110000000125E-3</c:v>
                </c:pt>
                <c:pt idx="104">
                  <c:v>2.6946110000000125E-3</c:v>
                </c:pt>
                <c:pt idx="105">
                  <c:v>2.6946110000000125E-3</c:v>
                </c:pt>
                <c:pt idx="106">
                  <c:v>2.6946110000000125E-3</c:v>
                </c:pt>
                <c:pt idx="107">
                  <c:v>2.6946110000000125E-3</c:v>
                </c:pt>
                <c:pt idx="108">
                  <c:v>2.6946110000000125E-3</c:v>
                </c:pt>
                <c:pt idx="109">
                  <c:v>2.6946110000000125E-3</c:v>
                </c:pt>
                <c:pt idx="110">
                  <c:v>2.6946110000000125E-3</c:v>
                </c:pt>
                <c:pt idx="111">
                  <c:v>2.6946110000000125E-3</c:v>
                </c:pt>
                <c:pt idx="112">
                  <c:v>2.6946110000000125E-3</c:v>
                </c:pt>
                <c:pt idx="113">
                  <c:v>2.6946110000000125E-3</c:v>
                </c:pt>
                <c:pt idx="114">
                  <c:v>2.6946110000000125E-3</c:v>
                </c:pt>
                <c:pt idx="115">
                  <c:v>2.6946110000000125E-3</c:v>
                </c:pt>
                <c:pt idx="116">
                  <c:v>2.6946110000000125E-3</c:v>
                </c:pt>
                <c:pt idx="117">
                  <c:v>2.6946110000000125E-3</c:v>
                </c:pt>
                <c:pt idx="118">
                  <c:v>2.6946110000000125E-3</c:v>
                </c:pt>
                <c:pt idx="119">
                  <c:v>2.6946110000000125E-3</c:v>
                </c:pt>
                <c:pt idx="120">
                  <c:v>2.6076880000000012E-3</c:v>
                </c:pt>
                <c:pt idx="121">
                  <c:v>2.6076880000000012E-3</c:v>
                </c:pt>
                <c:pt idx="122">
                  <c:v>2.6076880000000012E-3</c:v>
                </c:pt>
                <c:pt idx="123">
                  <c:v>2.6076880000000012E-3</c:v>
                </c:pt>
                <c:pt idx="124">
                  <c:v>2.6076880000000012E-3</c:v>
                </c:pt>
                <c:pt idx="125">
                  <c:v>2.6076880000000012E-3</c:v>
                </c:pt>
                <c:pt idx="126">
                  <c:v>2.6076880000000012E-3</c:v>
                </c:pt>
                <c:pt idx="127">
                  <c:v>2.6076880000000012E-3</c:v>
                </c:pt>
                <c:pt idx="128">
                  <c:v>2.6076880000000012E-3</c:v>
                </c:pt>
                <c:pt idx="129">
                  <c:v>2.6076880000000012E-3</c:v>
                </c:pt>
                <c:pt idx="130">
                  <c:v>2.6076880000000012E-3</c:v>
                </c:pt>
                <c:pt idx="131">
                  <c:v>2.6076880000000012E-3</c:v>
                </c:pt>
                <c:pt idx="132">
                  <c:v>2.6076880000000012E-3</c:v>
                </c:pt>
                <c:pt idx="133">
                  <c:v>2.6076880000000012E-3</c:v>
                </c:pt>
                <c:pt idx="134">
                  <c:v>2.6076880000000012E-3</c:v>
                </c:pt>
                <c:pt idx="135">
                  <c:v>2.6076880000000012E-3</c:v>
                </c:pt>
                <c:pt idx="136">
                  <c:v>2.6076880000000012E-3</c:v>
                </c:pt>
                <c:pt idx="137">
                  <c:v>2.6076880000000012E-3</c:v>
                </c:pt>
                <c:pt idx="138">
                  <c:v>2.6076880000000012E-3</c:v>
                </c:pt>
                <c:pt idx="139">
                  <c:v>2.6076880000000012E-3</c:v>
                </c:pt>
                <c:pt idx="140">
                  <c:v>2.6076880000000012E-3</c:v>
                </c:pt>
                <c:pt idx="141">
                  <c:v>2.6076880000000012E-3</c:v>
                </c:pt>
                <c:pt idx="142">
                  <c:v>2.6076880000000012E-3</c:v>
                </c:pt>
                <c:pt idx="143">
                  <c:v>2.6076880000000012E-3</c:v>
                </c:pt>
                <c:pt idx="144">
                  <c:v>2.6076880000000012E-3</c:v>
                </c:pt>
                <c:pt idx="145">
                  <c:v>2.6076880000000012E-3</c:v>
                </c:pt>
                <c:pt idx="146">
                  <c:v>2.6076880000000012E-3</c:v>
                </c:pt>
                <c:pt idx="147">
                  <c:v>2.6076880000000012E-3</c:v>
                </c:pt>
                <c:pt idx="148">
                  <c:v>2.6076880000000012E-3</c:v>
                </c:pt>
                <c:pt idx="149">
                  <c:v>2.6076880000000012E-3</c:v>
                </c:pt>
                <c:pt idx="150">
                  <c:v>2.6076880000000012E-3</c:v>
                </c:pt>
                <c:pt idx="151">
                  <c:v>2.6946110000000125E-3</c:v>
                </c:pt>
                <c:pt idx="152">
                  <c:v>2.6946110000000125E-3</c:v>
                </c:pt>
                <c:pt idx="153">
                  <c:v>2.6946110000000125E-3</c:v>
                </c:pt>
                <c:pt idx="154">
                  <c:v>2.6946110000000125E-3</c:v>
                </c:pt>
                <c:pt idx="155">
                  <c:v>2.6946110000000125E-3</c:v>
                </c:pt>
                <c:pt idx="156">
                  <c:v>2.6946110000000125E-3</c:v>
                </c:pt>
                <c:pt idx="157">
                  <c:v>2.6946110000000125E-3</c:v>
                </c:pt>
                <c:pt idx="158">
                  <c:v>2.6946110000000125E-3</c:v>
                </c:pt>
                <c:pt idx="159">
                  <c:v>2.6946110000000125E-3</c:v>
                </c:pt>
                <c:pt idx="160">
                  <c:v>2.6946110000000125E-3</c:v>
                </c:pt>
                <c:pt idx="161">
                  <c:v>2.6946110000000125E-3</c:v>
                </c:pt>
                <c:pt idx="162">
                  <c:v>2.6946110000000125E-3</c:v>
                </c:pt>
                <c:pt idx="163">
                  <c:v>2.6946110000000125E-3</c:v>
                </c:pt>
                <c:pt idx="164">
                  <c:v>2.6946110000000125E-3</c:v>
                </c:pt>
                <c:pt idx="165">
                  <c:v>2.6946110000000125E-3</c:v>
                </c:pt>
                <c:pt idx="166">
                  <c:v>2.6946110000000125E-3</c:v>
                </c:pt>
                <c:pt idx="167">
                  <c:v>2.6946110000000125E-3</c:v>
                </c:pt>
                <c:pt idx="168">
                  <c:v>2.6946110000000125E-3</c:v>
                </c:pt>
                <c:pt idx="169">
                  <c:v>2.6946110000000125E-3</c:v>
                </c:pt>
                <c:pt idx="170">
                  <c:v>2.6946110000000125E-3</c:v>
                </c:pt>
                <c:pt idx="171">
                  <c:v>2.6946110000000125E-3</c:v>
                </c:pt>
                <c:pt idx="172">
                  <c:v>2.6946110000000125E-3</c:v>
                </c:pt>
                <c:pt idx="173">
                  <c:v>2.6946110000000125E-3</c:v>
                </c:pt>
                <c:pt idx="174">
                  <c:v>2.6946110000000125E-3</c:v>
                </c:pt>
                <c:pt idx="175">
                  <c:v>2.6946110000000125E-3</c:v>
                </c:pt>
                <c:pt idx="176">
                  <c:v>2.6946110000000125E-3</c:v>
                </c:pt>
                <c:pt idx="177">
                  <c:v>2.6946110000000125E-3</c:v>
                </c:pt>
                <c:pt idx="178">
                  <c:v>2.6946110000000125E-3</c:v>
                </c:pt>
                <c:pt idx="179">
                  <c:v>2.6946110000000125E-3</c:v>
                </c:pt>
                <c:pt idx="180">
                  <c:v>2.6946110000000125E-3</c:v>
                </c:pt>
                <c:pt idx="181">
                  <c:v>2.6076880000000012E-3</c:v>
                </c:pt>
                <c:pt idx="182">
                  <c:v>2.6076880000000012E-3</c:v>
                </c:pt>
                <c:pt idx="183">
                  <c:v>2.6076880000000012E-3</c:v>
                </c:pt>
                <c:pt idx="184">
                  <c:v>2.6076880000000012E-3</c:v>
                </c:pt>
                <c:pt idx="185">
                  <c:v>2.6076880000000012E-3</c:v>
                </c:pt>
                <c:pt idx="186">
                  <c:v>2.6076880000000012E-3</c:v>
                </c:pt>
                <c:pt idx="187">
                  <c:v>2.6076880000000012E-3</c:v>
                </c:pt>
                <c:pt idx="188">
                  <c:v>2.6076880000000012E-3</c:v>
                </c:pt>
                <c:pt idx="189">
                  <c:v>2.6076880000000012E-3</c:v>
                </c:pt>
                <c:pt idx="190">
                  <c:v>2.6076880000000012E-3</c:v>
                </c:pt>
                <c:pt idx="191">
                  <c:v>2.6076880000000012E-3</c:v>
                </c:pt>
                <c:pt idx="192">
                  <c:v>2.6076880000000012E-3</c:v>
                </c:pt>
                <c:pt idx="193">
                  <c:v>2.6076880000000012E-3</c:v>
                </c:pt>
                <c:pt idx="194">
                  <c:v>2.6076880000000012E-3</c:v>
                </c:pt>
                <c:pt idx="195">
                  <c:v>2.6076880000000012E-3</c:v>
                </c:pt>
                <c:pt idx="196">
                  <c:v>2.6076880000000012E-3</c:v>
                </c:pt>
                <c:pt idx="197">
                  <c:v>2.6076880000000012E-3</c:v>
                </c:pt>
                <c:pt idx="198">
                  <c:v>2.6076880000000012E-3</c:v>
                </c:pt>
                <c:pt idx="199">
                  <c:v>2.6076880000000012E-3</c:v>
                </c:pt>
                <c:pt idx="200">
                  <c:v>2.6076880000000012E-3</c:v>
                </c:pt>
                <c:pt idx="201">
                  <c:v>2.6076880000000012E-3</c:v>
                </c:pt>
                <c:pt idx="202">
                  <c:v>2.6076880000000012E-3</c:v>
                </c:pt>
                <c:pt idx="203">
                  <c:v>2.6076880000000012E-3</c:v>
                </c:pt>
                <c:pt idx="204">
                  <c:v>2.6076880000000012E-3</c:v>
                </c:pt>
                <c:pt idx="205">
                  <c:v>2.6076880000000012E-3</c:v>
                </c:pt>
                <c:pt idx="206">
                  <c:v>2.6076880000000012E-3</c:v>
                </c:pt>
                <c:pt idx="207">
                  <c:v>2.6076880000000012E-3</c:v>
                </c:pt>
                <c:pt idx="208">
                  <c:v>2.6076880000000012E-3</c:v>
                </c:pt>
                <c:pt idx="209">
                  <c:v>2.6076880000000012E-3</c:v>
                </c:pt>
                <c:pt idx="210">
                  <c:v>2.6076880000000012E-3</c:v>
                </c:pt>
                <c:pt idx="211">
                  <c:v>2.6076880000000012E-3</c:v>
                </c:pt>
                <c:pt idx="212">
                  <c:v>2.6076880000000012E-3</c:v>
                </c:pt>
                <c:pt idx="213">
                  <c:v>2.6076880000000012E-3</c:v>
                </c:pt>
                <c:pt idx="214">
                  <c:v>2.6076880000000012E-3</c:v>
                </c:pt>
                <c:pt idx="215">
                  <c:v>2.6076880000000012E-3</c:v>
                </c:pt>
                <c:pt idx="216">
                  <c:v>2.6076880000000012E-3</c:v>
                </c:pt>
                <c:pt idx="217">
                  <c:v>2.6076880000000012E-3</c:v>
                </c:pt>
                <c:pt idx="218">
                  <c:v>2.6076880000000012E-3</c:v>
                </c:pt>
                <c:pt idx="219">
                  <c:v>2.6076880000000012E-3</c:v>
                </c:pt>
                <c:pt idx="220">
                  <c:v>2.6076880000000012E-3</c:v>
                </c:pt>
                <c:pt idx="221">
                  <c:v>2.6076880000000012E-3</c:v>
                </c:pt>
                <c:pt idx="222">
                  <c:v>2.6076880000000012E-3</c:v>
                </c:pt>
                <c:pt idx="223">
                  <c:v>2.6076880000000012E-3</c:v>
                </c:pt>
                <c:pt idx="224">
                  <c:v>2.6076880000000012E-3</c:v>
                </c:pt>
                <c:pt idx="225">
                  <c:v>2.6076880000000012E-3</c:v>
                </c:pt>
                <c:pt idx="226">
                  <c:v>2.6076880000000012E-3</c:v>
                </c:pt>
                <c:pt idx="227">
                  <c:v>2.6076880000000012E-3</c:v>
                </c:pt>
                <c:pt idx="228">
                  <c:v>2.6076880000000012E-3</c:v>
                </c:pt>
                <c:pt idx="229">
                  <c:v>2.6076880000000012E-3</c:v>
                </c:pt>
                <c:pt idx="230">
                  <c:v>2.6076880000000012E-3</c:v>
                </c:pt>
                <c:pt idx="231">
                  <c:v>2.6076880000000012E-3</c:v>
                </c:pt>
                <c:pt idx="232">
                  <c:v>2.6076880000000012E-3</c:v>
                </c:pt>
                <c:pt idx="233">
                  <c:v>2.6076880000000012E-3</c:v>
                </c:pt>
                <c:pt idx="234">
                  <c:v>2.6076880000000012E-3</c:v>
                </c:pt>
                <c:pt idx="235">
                  <c:v>2.6076880000000012E-3</c:v>
                </c:pt>
                <c:pt idx="236">
                  <c:v>2.6076880000000012E-3</c:v>
                </c:pt>
                <c:pt idx="237">
                  <c:v>2.6076880000000012E-3</c:v>
                </c:pt>
                <c:pt idx="238">
                  <c:v>2.6076880000000012E-3</c:v>
                </c:pt>
                <c:pt idx="239">
                  <c:v>2.6076880000000012E-3</c:v>
                </c:pt>
                <c:pt idx="240">
                  <c:v>2.6076880000000012E-3</c:v>
                </c:pt>
                <c:pt idx="241">
                  <c:v>2.6076880000000012E-3</c:v>
                </c:pt>
                <c:pt idx="242">
                  <c:v>2.6076880000000012E-3</c:v>
                </c:pt>
                <c:pt idx="243">
                  <c:v>2.8276780000000001E-3</c:v>
                </c:pt>
                <c:pt idx="244">
                  <c:v>2.8276780000000001E-3</c:v>
                </c:pt>
                <c:pt idx="245">
                  <c:v>2.8276780000000001E-3</c:v>
                </c:pt>
                <c:pt idx="246">
                  <c:v>2.8276780000000001E-3</c:v>
                </c:pt>
                <c:pt idx="247">
                  <c:v>2.8276780000000001E-3</c:v>
                </c:pt>
                <c:pt idx="248">
                  <c:v>2.8276780000000001E-3</c:v>
                </c:pt>
                <c:pt idx="249">
                  <c:v>2.8276780000000001E-3</c:v>
                </c:pt>
                <c:pt idx="250">
                  <c:v>2.8276780000000001E-3</c:v>
                </c:pt>
                <c:pt idx="251">
                  <c:v>2.8276780000000001E-3</c:v>
                </c:pt>
                <c:pt idx="252">
                  <c:v>2.8276780000000001E-3</c:v>
                </c:pt>
                <c:pt idx="253">
                  <c:v>2.8276780000000001E-3</c:v>
                </c:pt>
                <c:pt idx="254">
                  <c:v>2.8276780000000001E-3</c:v>
                </c:pt>
                <c:pt idx="255">
                  <c:v>2.8276780000000001E-3</c:v>
                </c:pt>
                <c:pt idx="256">
                  <c:v>2.8276780000000001E-3</c:v>
                </c:pt>
                <c:pt idx="257">
                  <c:v>2.8276780000000001E-3</c:v>
                </c:pt>
                <c:pt idx="258">
                  <c:v>2.8276780000000001E-3</c:v>
                </c:pt>
                <c:pt idx="259">
                  <c:v>2.8276780000000001E-3</c:v>
                </c:pt>
                <c:pt idx="260">
                  <c:v>2.8276780000000001E-3</c:v>
                </c:pt>
                <c:pt idx="261">
                  <c:v>2.8276780000000001E-3</c:v>
                </c:pt>
                <c:pt idx="262">
                  <c:v>2.8276780000000001E-3</c:v>
                </c:pt>
                <c:pt idx="263">
                  <c:v>2.8276780000000001E-3</c:v>
                </c:pt>
                <c:pt idx="264">
                  <c:v>2.8276780000000001E-3</c:v>
                </c:pt>
                <c:pt idx="265">
                  <c:v>2.8276780000000001E-3</c:v>
                </c:pt>
                <c:pt idx="266">
                  <c:v>2.8276780000000001E-3</c:v>
                </c:pt>
                <c:pt idx="267">
                  <c:v>2.8276780000000001E-3</c:v>
                </c:pt>
                <c:pt idx="268">
                  <c:v>2.8276780000000001E-3</c:v>
                </c:pt>
                <c:pt idx="269">
                  <c:v>2.8276780000000001E-3</c:v>
                </c:pt>
                <c:pt idx="270">
                  <c:v>2.8276780000000001E-3</c:v>
                </c:pt>
                <c:pt idx="271">
                  <c:v>2.8276780000000001E-3</c:v>
                </c:pt>
                <c:pt idx="272">
                  <c:v>2.8276780000000001E-3</c:v>
                </c:pt>
                <c:pt idx="273">
                  <c:v>2.7364630000000002E-3</c:v>
                </c:pt>
                <c:pt idx="274">
                  <c:v>2.7364630000000002E-3</c:v>
                </c:pt>
                <c:pt idx="275">
                  <c:v>2.7364630000000002E-3</c:v>
                </c:pt>
                <c:pt idx="276">
                  <c:v>2.7364630000000002E-3</c:v>
                </c:pt>
                <c:pt idx="277">
                  <c:v>2.7364630000000002E-3</c:v>
                </c:pt>
                <c:pt idx="278">
                  <c:v>2.7364630000000002E-3</c:v>
                </c:pt>
                <c:pt idx="279">
                  <c:v>2.7364630000000002E-3</c:v>
                </c:pt>
                <c:pt idx="280">
                  <c:v>2.7364630000000002E-3</c:v>
                </c:pt>
                <c:pt idx="281">
                  <c:v>2.7364630000000002E-3</c:v>
                </c:pt>
                <c:pt idx="282">
                  <c:v>2.7364630000000002E-3</c:v>
                </c:pt>
                <c:pt idx="283">
                  <c:v>2.7364630000000002E-3</c:v>
                </c:pt>
                <c:pt idx="284">
                  <c:v>2.7364630000000002E-3</c:v>
                </c:pt>
                <c:pt idx="285">
                  <c:v>2.7364630000000002E-3</c:v>
                </c:pt>
                <c:pt idx="286">
                  <c:v>2.7364630000000002E-3</c:v>
                </c:pt>
                <c:pt idx="287">
                  <c:v>2.7364630000000002E-3</c:v>
                </c:pt>
                <c:pt idx="288">
                  <c:v>2.7364630000000002E-3</c:v>
                </c:pt>
                <c:pt idx="289">
                  <c:v>2.7364630000000002E-3</c:v>
                </c:pt>
                <c:pt idx="290">
                  <c:v>2.7364630000000002E-3</c:v>
                </c:pt>
                <c:pt idx="291">
                  <c:v>2.7364630000000002E-3</c:v>
                </c:pt>
                <c:pt idx="292">
                  <c:v>2.7364630000000002E-3</c:v>
                </c:pt>
                <c:pt idx="293">
                  <c:v>2.7364630000000002E-3</c:v>
                </c:pt>
                <c:pt idx="294">
                  <c:v>2.7364630000000002E-3</c:v>
                </c:pt>
                <c:pt idx="295">
                  <c:v>2.7364630000000002E-3</c:v>
                </c:pt>
                <c:pt idx="296">
                  <c:v>2.7364630000000002E-3</c:v>
                </c:pt>
                <c:pt idx="297">
                  <c:v>2.7364630000000002E-3</c:v>
                </c:pt>
                <c:pt idx="298">
                  <c:v>2.7364630000000002E-3</c:v>
                </c:pt>
                <c:pt idx="299">
                  <c:v>2.7364630000000002E-3</c:v>
                </c:pt>
                <c:pt idx="300">
                  <c:v>2.7364630000000002E-3</c:v>
                </c:pt>
                <c:pt idx="301">
                  <c:v>2.7364630000000002E-3</c:v>
                </c:pt>
                <c:pt idx="302">
                  <c:v>2.7364630000000002E-3</c:v>
                </c:pt>
                <c:pt idx="303">
                  <c:v>2.7364630000000002E-3</c:v>
                </c:pt>
                <c:pt idx="304">
                  <c:v>2.8276780000000001E-3</c:v>
                </c:pt>
                <c:pt idx="305">
                  <c:v>2.8276780000000001E-3</c:v>
                </c:pt>
                <c:pt idx="306">
                  <c:v>2.8276780000000001E-3</c:v>
                </c:pt>
                <c:pt idx="307">
                  <c:v>2.8276780000000001E-3</c:v>
                </c:pt>
                <c:pt idx="308">
                  <c:v>2.8276780000000001E-3</c:v>
                </c:pt>
                <c:pt idx="309">
                  <c:v>2.8276780000000001E-3</c:v>
                </c:pt>
                <c:pt idx="310">
                  <c:v>2.8276780000000001E-3</c:v>
                </c:pt>
                <c:pt idx="311">
                  <c:v>2.8276780000000001E-3</c:v>
                </c:pt>
                <c:pt idx="312">
                  <c:v>2.8276780000000001E-3</c:v>
                </c:pt>
                <c:pt idx="313">
                  <c:v>2.8276780000000001E-3</c:v>
                </c:pt>
                <c:pt idx="314">
                  <c:v>2.8276780000000001E-3</c:v>
                </c:pt>
                <c:pt idx="315">
                  <c:v>2.8276780000000001E-3</c:v>
                </c:pt>
                <c:pt idx="316">
                  <c:v>2.8276780000000001E-3</c:v>
                </c:pt>
                <c:pt idx="317">
                  <c:v>2.8276780000000001E-3</c:v>
                </c:pt>
                <c:pt idx="318">
                  <c:v>2.8276780000000001E-3</c:v>
                </c:pt>
                <c:pt idx="319">
                  <c:v>2.8276780000000001E-3</c:v>
                </c:pt>
                <c:pt idx="320">
                  <c:v>2.8276780000000001E-3</c:v>
                </c:pt>
                <c:pt idx="321">
                  <c:v>2.8276780000000001E-3</c:v>
                </c:pt>
                <c:pt idx="322">
                  <c:v>2.8276780000000001E-3</c:v>
                </c:pt>
                <c:pt idx="323">
                  <c:v>2.8276780000000001E-3</c:v>
                </c:pt>
                <c:pt idx="324">
                  <c:v>2.8276780000000001E-3</c:v>
                </c:pt>
                <c:pt idx="325">
                  <c:v>2.8276780000000001E-3</c:v>
                </c:pt>
                <c:pt idx="326">
                  <c:v>2.8276780000000001E-3</c:v>
                </c:pt>
                <c:pt idx="327">
                  <c:v>2.8276780000000001E-3</c:v>
                </c:pt>
                <c:pt idx="328">
                  <c:v>2.8276780000000001E-3</c:v>
                </c:pt>
                <c:pt idx="329">
                  <c:v>2.8276780000000001E-3</c:v>
                </c:pt>
                <c:pt idx="330">
                  <c:v>2.8276780000000001E-3</c:v>
                </c:pt>
                <c:pt idx="331">
                  <c:v>2.8276780000000001E-3</c:v>
                </c:pt>
                <c:pt idx="332">
                  <c:v>2.8276780000000001E-3</c:v>
                </c:pt>
                <c:pt idx="333">
                  <c:v>2.8276780000000001E-3</c:v>
                </c:pt>
                <c:pt idx="334">
                  <c:v>2.8008500000000001E-3</c:v>
                </c:pt>
                <c:pt idx="335">
                  <c:v>2.8008500000000001E-3</c:v>
                </c:pt>
                <c:pt idx="336">
                  <c:v>2.8008500000000001E-3</c:v>
                </c:pt>
                <c:pt idx="337">
                  <c:v>2.8008500000000001E-3</c:v>
                </c:pt>
                <c:pt idx="338">
                  <c:v>2.8008500000000001E-3</c:v>
                </c:pt>
                <c:pt idx="339">
                  <c:v>2.8008500000000001E-3</c:v>
                </c:pt>
                <c:pt idx="340">
                  <c:v>2.8008500000000001E-3</c:v>
                </c:pt>
                <c:pt idx="341">
                  <c:v>2.8008500000000001E-3</c:v>
                </c:pt>
                <c:pt idx="342">
                  <c:v>2.8008500000000001E-3</c:v>
                </c:pt>
                <c:pt idx="343">
                  <c:v>2.8008500000000001E-3</c:v>
                </c:pt>
                <c:pt idx="344">
                  <c:v>2.8008500000000001E-3</c:v>
                </c:pt>
                <c:pt idx="345">
                  <c:v>2.8008500000000001E-3</c:v>
                </c:pt>
                <c:pt idx="346">
                  <c:v>2.8008500000000001E-3</c:v>
                </c:pt>
                <c:pt idx="347">
                  <c:v>2.8008500000000001E-3</c:v>
                </c:pt>
                <c:pt idx="348">
                  <c:v>2.8008500000000001E-3</c:v>
                </c:pt>
                <c:pt idx="349">
                  <c:v>2.8008500000000001E-3</c:v>
                </c:pt>
                <c:pt idx="350">
                  <c:v>2.8008500000000001E-3</c:v>
                </c:pt>
                <c:pt idx="351">
                  <c:v>2.8008500000000001E-3</c:v>
                </c:pt>
                <c:pt idx="352">
                  <c:v>2.8008500000000001E-3</c:v>
                </c:pt>
                <c:pt idx="353">
                  <c:v>2.8008500000000001E-3</c:v>
                </c:pt>
                <c:pt idx="354">
                  <c:v>2.8008500000000001E-3</c:v>
                </c:pt>
                <c:pt idx="355">
                  <c:v>2.8008500000000001E-3</c:v>
                </c:pt>
                <c:pt idx="356">
                  <c:v>2.8008500000000001E-3</c:v>
                </c:pt>
                <c:pt idx="357">
                  <c:v>2.8008500000000001E-3</c:v>
                </c:pt>
                <c:pt idx="358">
                  <c:v>2.8008500000000001E-3</c:v>
                </c:pt>
                <c:pt idx="359">
                  <c:v>2.8008500000000001E-3</c:v>
                </c:pt>
                <c:pt idx="360">
                  <c:v>2.8008500000000001E-3</c:v>
                </c:pt>
                <c:pt idx="361">
                  <c:v>2.8008500000000001E-3</c:v>
                </c:pt>
                <c:pt idx="362">
                  <c:v>2.8008500000000001E-3</c:v>
                </c:pt>
                <c:pt idx="363">
                  <c:v>2.8008500000000001E-3</c:v>
                </c:pt>
                <c:pt idx="364">
                  <c:v>2.8008500000000001E-3</c:v>
                </c:pt>
              </c:numCache>
            </c:numRef>
          </c:val>
        </c:ser>
        <c:ser>
          <c:idx val="14"/>
          <c:order val="16"/>
          <c:tx>
            <c:strRef>
              <c:f>'EPA Profiles by SCC - Small EGU'!$Y$2</c:f>
              <c:strCache>
                <c:ptCount val="1"/>
                <c:pt idx="0">
                  <c:v>Oil 15 - ALL SECTORS</c:v>
                </c:pt>
              </c:strCache>
            </c:strRef>
          </c:tx>
          <c:spPr>
            <a:ln w="15875"/>
          </c:spPr>
          <c:marker>
            <c:symbol val="none"/>
          </c:marker>
          <c:cat>
            <c:numRef>
              <c:f>'EPA Profiles by SCC - Small EGU'!$A$3:$A$367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'EPA Profiles by SCC - Small EGU'!$Y$3:$Y$367</c:f>
              <c:numCache>
                <c:formatCode>#,##0.000000</c:formatCode>
                <c:ptCount val="365"/>
                <c:pt idx="0">
                  <c:v>2.6299210000000203E-3</c:v>
                </c:pt>
                <c:pt idx="1">
                  <c:v>2.9968870000000002E-3</c:v>
                </c:pt>
                <c:pt idx="2">
                  <c:v>2.9968870000000002E-3</c:v>
                </c:pt>
                <c:pt idx="3">
                  <c:v>2.9968870000000002E-3</c:v>
                </c:pt>
                <c:pt idx="4">
                  <c:v>2.9968870000000002E-3</c:v>
                </c:pt>
                <c:pt idx="5">
                  <c:v>2.9968870000000002E-3</c:v>
                </c:pt>
                <c:pt idx="6">
                  <c:v>2.7522430000000001E-3</c:v>
                </c:pt>
                <c:pt idx="7">
                  <c:v>2.6299210000000203E-3</c:v>
                </c:pt>
                <c:pt idx="8">
                  <c:v>2.9968870000000002E-3</c:v>
                </c:pt>
                <c:pt idx="9">
                  <c:v>2.9968870000000002E-3</c:v>
                </c:pt>
                <c:pt idx="10">
                  <c:v>2.9968870000000002E-3</c:v>
                </c:pt>
                <c:pt idx="11">
                  <c:v>2.9968870000000002E-3</c:v>
                </c:pt>
                <c:pt idx="12">
                  <c:v>2.9968870000000002E-3</c:v>
                </c:pt>
                <c:pt idx="13">
                  <c:v>2.7522430000000001E-3</c:v>
                </c:pt>
                <c:pt idx="14">
                  <c:v>2.6299210000000203E-3</c:v>
                </c:pt>
                <c:pt idx="15">
                  <c:v>2.9968870000000002E-3</c:v>
                </c:pt>
                <c:pt idx="16">
                  <c:v>2.9968870000000002E-3</c:v>
                </c:pt>
                <c:pt idx="17">
                  <c:v>2.9968870000000002E-3</c:v>
                </c:pt>
                <c:pt idx="18">
                  <c:v>2.9968870000000002E-3</c:v>
                </c:pt>
                <c:pt idx="19">
                  <c:v>2.9968870000000002E-3</c:v>
                </c:pt>
                <c:pt idx="20">
                  <c:v>2.7522430000000001E-3</c:v>
                </c:pt>
                <c:pt idx="21">
                  <c:v>2.6299210000000203E-3</c:v>
                </c:pt>
                <c:pt idx="22">
                  <c:v>2.9968870000000002E-3</c:v>
                </c:pt>
                <c:pt idx="23">
                  <c:v>2.9968870000000002E-3</c:v>
                </c:pt>
                <c:pt idx="24">
                  <c:v>2.9968870000000002E-3</c:v>
                </c:pt>
                <c:pt idx="25">
                  <c:v>2.9968870000000002E-3</c:v>
                </c:pt>
                <c:pt idx="26">
                  <c:v>2.9968870000000002E-3</c:v>
                </c:pt>
                <c:pt idx="27">
                  <c:v>2.7522430000000001E-3</c:v>
                </c:pt>
                <c:pt idx="28">
                  <c:v>2.6299210000000203E-3</c:v>
                </c:pt>
                <c:pt idx="29">
                  <c:v>2.9968870000000002E-3</c:v>
                </c:pt>
                <c:pt idx="30">
                  <c:v>2.9968870000000002E-3</c:v>
                </c:pt>
                <c:pt idx="31">
                  <c:v>3.3141250000000002E-3</c:v>
                </c:pt>
                <c:pt idx="32">
                  <c:v>3.3141250000000002E-3</c:v>
                </c:pt>
                <c:pt idx="33">
                  <c:v>3.3141250000000002E-3</c:v>
                </c:pt>
                <c:pt idx="34">
                  <c:v>3.0435840000000241E-3</c:v>
                </c:pt>
                <c:pt idx="35">
                  <c:v>2.9083140000000177E-3</c:v>
                </c:pt>
                <c:pt idx="36">
                  <c:v>3.3141250000000002E-3</c:v>
                </c:pt>
                <c:pt idx="37">
                  <c:v>3.3141250000000002E-3</c:v>
                </c:pt>
                <c:pt idx="38">
                  <c:v>3.3141250000000002E-3</c:v>
                </c:pt>
                <c:pt idx="39">
                  <c:v>3.3141250000000002E-3</c:v>
                </c:pt>
                <c:pt idx="40">
                  <c:v>3.3141250000000002E-3</c:v>
                </c:pt>
                <c:pt idx="41">
                  <c:v>3.0435840000000241E-3</c:v>
                </c:pt>
                <c:pt idx="42">
                  <c:v>2.9083140000000177E-3</c:v>
                </c:pt>
                <c:pt idx="43">
                  <c:v>3.3141250000000002E-3</c:v>
                </c:pt>
                <c:pt idx="44">
                  <c:v>3.3141250000000002E-3</c:v>
                </c:pt>
                <c:pt idx="45">
                  <c:v>3.3141250000000002E-3</c:v>
                </c:pt>
                <c:pt idx="46">
                  <c:v>3.3141250000000002E-3</c:v>
                </c:pt>
                <c:pt idx="47">
                  <c:v>3.3141250000000002E-3</c:v>
                </c:pt>
                <c:pt idx="48">
                  <c:v>3.0435840000000241E-3</c:v>
                </c:pt>
                <c:pt idx="49">
                  <c:v>2.9083140000000177E-3</c:v>
                </c:pt>
                <c:pt idx="50">
                  <c:v>3.3141250000000002E-3</c:v>
                </c:pt>
                <c:pt idx="51">
                  <c:v>3.3141250000000002E-3</c:v>
                </c:pt>
                <c:pt idx="52">
                  <c:v>3.3141250000000002E-3</c:v>
                </c:pt>
                <c:pt idx="53">
                  <c:v>3.3141250000000002E-3</c:v>
                </c:pt>
                <c:pt idx="54">
                  <c:v>3.3141250000000002E-3</c:v>
                </c:pt>
                <c:pt idx="55">
                  <c:v>3.0435840000000241E-3</c:v>
                </c:pt>
                <c:pt idx="56">
                  <c:v>2.9083140000000177E-3</c:v>
                </c:pt>
                <c:pt idx="57">
                  <c:v>3.3141250000000002E-3</c:v>
                </c:pt>
                <c:pt idx="58">
                  <c:v>3.3141250000000002E-3</c:v>
                </c:pt>
                <c:pt idx="59">
                  <c:v>2.7857470000000129E-3</c:v>
                </c:pt>
                <c:pt idx="60">
                  <c:v>2.7857470000000129E-3</c:v>
                </c:pt>
                <c:pt idx="61">
                  <c:v>2.7857470000000129E-3</c:v>
                </c:pt>
                <c:pt idx="62">
                  <c:v>2.558339000000011E-3</c:v>
                </c:pt>
                <c:pt idx="63">
                  <c:v>2.4446350000000001E-3</c:v>
                </c:pt>
                <c:pt idx="64">
                  <c:v>2.7857470000000129E-3</c:v>
                </c:pt>
                <c:pt idx="65">
                  <c:v>2.7857470000000129E-3</c:v>
                </c:pt>
                <c:pt idx="66">
                  <c:v>2.7857470000000129E-3</c:v>
                </c:pt>
                <c:pt idx="67">
                  <c:v>2.7857470000000129E-3</c:v>
                </c:pt>
                <c:pt idx="68">
                  <c:v>2.7857470000000129E-3</c:v>
                </c:pt>
                <c:pt idx="69">
                  <c:v>2.558339000000011E-3</c:v>
                </c:pt>
                <c:pt idx="70">
                  <c:v>2.4446350000000001E-3</c:v>
                </c:pt>
                <c:pt idx="71">
                  <c:v>2.7857470000000129E-3</c:v>
                </c:pt>
                <c:pt idx="72">
                  <c:v>2.7857470000000129E-3</c:v>
                </c:pt>
                <c:pt idx="73">
                  <c:v>2.7857470000000129E-3</c:v>
                </c:pt>
                <c:pt idx="74">
                  <c:v>2.7857470000000129E-3</c:v>
                </c:pt>
                <c:pt idx="75">
                  <c:v>2.7857470000000129E-3</c:v>
                </c:pt>
                <c:pt idx="76">
                  <c:v>2.558339000000011E-3</c:v>
                </c:pt>
                <c:pt idx="77">
                  <c:v>2.4446350000000001E-3</c:v>
                </c:pt>
                <c:pt idx="78">
                  <c:v>2.7857470000000129E-3</c:v>
                </c:pt>
                <c:pt idx="79">
                  <c:v>2.7857470000000129E-3</c:v>
                </c:pt>
                <c:pt idx="80">
                  <c:v>2.7857470000000129E-3</c:v>
                </c:pt>
                <c:pt idx="81">
                  <c:v>2.7857470000000129E-3</c:v>
                </c:pt>
                <c:pt idx="82">
                  <c:v>2.7857470000000129E-3</c:v>
                </c:pt>
                <c:pt idx="83">
                  <c:v>2.558339000000011E-3</c:v>
                </c:pt>
                <c:pt idx="84">
                  <c:v>2.4446350000000001E-3</c:v>
                </c:pt>
                <c:pt idx="85">
                  <c:v>2.7857470000000129E-3</c:v>
                </c:pt>
                <c:pt idx="86">
                  <c:v>2.7857470000000129E-3</c:v>
                </c:pt>
                <c:pt idx="87">
                  <c:v>2.7857470000000129E-3</c:v>
                </c:pt>
                <c:pt idx="88">
                  <c:v>2.7857470000000129E-3</c:v>
                </c:pt>
                <c:pt idx="89">
                  <c:v>2.7857470000000129E-3</c:v>
                </c:pt>
                <c:pt idx="90">
                  <c:v>2.6646360000000145E-3</c:v>
                </c:pt>
                <c:pt idx="91">
                  <c:v>2.5462079999999999E-3</c:v>
                </c:pt>
                <c:pt idx="92">
                  <c:v>2.9014930000000002E-3</c:v>
                </c:pt>
                <c:pt idx="93">
                  <c:v>2.9014930000000002E-3</c:v>
                </c:pt>
                <c:pt idx="94">
                  <c:v>2.9014930000000002E-3</c:v>
                </c:pt>
                <c:pt idx="95">
                  <c:v>2.9014930000000002E-3</c:v>
                </c:pt>
                <c:pt idx="96">
                  <c:v>2.9014930000000002E-3</c:v>
                </c:pt>
                <c:pt idx="97">
                  <c:v>2.6646360000000145E-3</c:v>
                </c:pt>
                <c:pt idx="98">
                  <c:v>2.5462079999999999E-3</c:v>
                </c:pt>
                <c:pt idx="99">
                  <c:v>2.9014930000000002E-3</c:v>
                </c:pt>
                <c:pt idx="100">
                  <c:v>2.9014930000000002E-3</c:v>
                </c:pt>
                <c:pt idx="101">
                  <c:v>2.9014930000000002E-3</c:v>
                </c:pt>
                <c:pt idx="102">
                  <c:v>2.9014930000000002E-3</c:v>
                </c:pt>
                <c:pt idx="103">
                  <c:v>2.9014930000000002E-3</c:v>
                </c:pt>
                <c:pt idx="104">
                  <c:v>2.6646360000000145E-3</c:v>
                </c:pt>
                <c:pt idx="105">
                  <c:v>2.5462079999999999E-3</c:v>
                </c:pt>
                <c:pt idx="106">
                  <c:v>2.9014930000000002E-3</c:v>
                </c:pt>
                <c:pt idx="107">
                  <c:v>2.9014930000000002E-3</c:v>
                </c:pt>
                <c:pt idx="108">
                  <c:v>2.9014930000000002E-3</c:v>
                </c:pt>
                <c:pt idx="109">
                  <c:v>2.9014930000000002E-3</c:v>
                </c:pt>
                <c:pt idx="110">
                  <c:v>2.9014930000000002E-3</c:v>
                </c:pt>
                <c:pt idx="111">
                  <c:v>2.6646360000000145E-3</c:v>
                </c:pt>
                <c:pt idx="112">
                  <c:v>2.5462079999999999E-3</c:v>
                </c:pt>
                <c:pt idx="113">
                  <c:v>2.9014930000000002E-3</c:v>
                </c:pt>
                <c:pt idx="114">
                  <c:v>2.9014930000000002E-3</c:v>
                </c:pt>
                <c:pt idx="115">
                  <c:v>2.9014930000000002E-3</c:v>
                </c:pt>
                <c:pt idx="116">
                  <c:v>2.9014930000000002E-3</c:v>
                </c:pt>
                <c:pt idx="117">
                  <c:v>2.9014930000000002E-3</c:v>
                </c:pt>
                <c:pt idx="118">
                  <c:v>2.6646360000000145E-3</c:v>
                </c:pt>
                <c:pt idx="119">
                  <c:v>2.5462079999999999E-3</c:v>
                </c:pt>
                <c:pt idx="120">
                  <c:v>2.7857470000000129E-3</c:v>
                </c:pt>
                <c:pt idx="121">
                  <c:v>2.7857470000000129E-3</c:v>
                </c:pt>
                <c:pt idx="122">
                  <c:v>2.7857470000000129E-3</c:v>
                </c:pt>
                <c:pt idx="123">
                  <c:v>2.7857470000000129E-3</c:v>
                </c:pt>
                <c:pt idx="124">
                  <c:v>2.7857470000000129E-3</c:v>
                </c:pt>
                <c:pt idx="125">
                  <c:v>2.558339000000011E-3</c:v>
                </c:pt>
                <c:pt idx="126">
                  <c:v>2.4446350000000001E-3</c:v>
                </c:pt>
                <c:pt idx="127">
                  <c:v>2.7857470000000129E-3</c:v>
                </c:pt>
                <c:pt idx="128">
                  <c:v>2.7857470000000129E-3</c:v>
                </c:pt>
                <c:pt idx="129">
                  <c:v>2.7857470000000129E-3</c:v>
                </c:pt>
                <c:pt idx="130">
                  <c:v>2.7857470000000129E-3</c:v>
                </c:pt>
                <c:pt idx="131">
                  <c:v>2.7857470000000129E-3</c:v>
                </c:pt>
                <c:pt idx="132">
                  <c:v>2.558339000000011E-3</c:v>
                </c:pt>
                <c:pt idx="133">
                  <c:v>2.4446350000000001E-3</c:v>
                </c:pt>
                <c:pt idx="134">
                  <c:v>2.7857470000000129E-3</c:v>
                </c:pt>
                <c:pt idx="135">
                  <c:v>2.7857470000000129E-3</c:v>
                </c:pt>
                <c:pt idx="136">
                  <c:v>2.7857470000000129E-3</c:v>
                </c:pt>
                <c:pt idx="137">
                  <c:v>2.7857470000000129E-3</c:v>
                </c:pt>
                <c:pt idx="138">
                  <c:v>2.7857470000000129E-3</c:v>
                </c:pt>
                <c:pt idx="139">
                  <c:v>2.558339000000011E-3</c:v>
                </c:pt>
                <c:pt idx="140">
                  <c:v>2.4446350000000001E-3</c:v>
                </c:pt>
                <c:pt idx="141">
                  <c:v>2.7857470000000129E-3</c:v>
                </c:pt>
                <c:pt idx="142">
                  <c:v>2.7857470000000129E-3</c:v>
                </c:pt>
                <c:pt idx="143">
                  <c:v>2.7857470000000129E-3</c:v>
                </c:pt>
                <c:pt idx="144">
                  <c:v>2.7857470000000129E-3</c:v>
                </c:pt>
                <c:pt idx="145">
                  <c:v>2.7857470000000129E-3</c:v>
                </c:pt>
                <c:pt idx="146">
                  <c:v>2.558339000000011E-3</c:v>
                </c:pt>
                <c:pt idx="147">
                  <c:v>2.4446350000000001E-3</c:v>
                </c:pt>
                <c:pt idx="148">
                  <c:v>2.7857470000000129E-3</c:v>
                </c:pt>
                <c:pt idx="149">
                  <c:v>2.7857470000000129E-3</c:v>
                </c:pt>
                <c:pt idx="150">
                  <c:v>2.7857470000000129E-3</c:v>
                </c:pt>
                <c:pt idx="151">
                  <c:v>2.9498030000000052E-3</c:v>
                </c:pt>
                <c:pt idx="152">
                  <c:v>2.9498030000000052E-3</c:v>
                </c:pt>
                <c:pt idx="153">
                  <c:v>2.709003000000011E-3</c:v>
                </c:pt>
                <c:pt idx="154">
                  <c:v>2.5886030000000092E-3</c:v>
                </c:pt>
                <c:pt idx="155">
                  <c:v>2.9498030000000052E-3</c:v>
                </c:pt>
                <c:pt idx="156">
                  <c:v>2.9498030000000052E-3</c:v>
                </c:pt>
                <c:pt idx="157">
                  <c:v>2.9498030000000052E-3</c:v>
                </c:pt>
                <c:pt idx="158">
                  <c:v>2.9498030000000052E-3</c:v>
                </c:pt>
                <c:pt idx="159">
                  <c:v>2.9498030000000052E-3</c:v>
                </c:pt>
                <c:pt idx="160">
                  <c:v>2.709003000000011E-3</c:v>
                </c:pt>
                <c:pt idx="161">
                  <c:v>2.5886030000000092E-3</c:v>
                </c:pt>
                <c:pt idx="162">
                  <c:v>2.9498030000000052E-3</c:v>
                </c:pt>
                <c:pt idx="163">
                  <c:v>2.9498030000000052E-3</c:v>
                </c:pt>
                <c:pt idx="164">
                  <c:v>2.9498030000000052E-3</c:v>
                </c:pt>
                <c:pt idx="165">
                  <c:v>2.9498030000000052E-3</c:v>
                </c:pt>
                <c:pt idx="166">
                  <c:v>2.9498030000000052E-3</c:v>
                </c:pt>
                <c:pt idx="167">
                  <c:v>2.709003000000011E-3</c:v>
                </c:pt>
                <c:pt idx="168">
                  <c:v>2.5886030000000092E-3</c:v>
                </c:pt>
                <c:pt idx="169">
                  <c:v>2.9498030000000052E-3</c:v>
                </c:pt>
                <c:pt idx="170">
                  <c:v>2.9498030000000052E-3</c:v>
                </c:pt>
                <c:pt idx="171">
                  <c:v>2.9498030000000052E-3</c:v>
                </c:pt>
                <c:pt idx="172">
                  <c:v>2.9498030000000052E-3</c:v>
                </c:pt>
                <c:pt idx="173">
                  <c:v>2.9498030000000052E-3</c:v>
                </c:pt>
                <c:pt idx="174">
                  <c:v>2.709003000000011E-3</c:v>
                </c:pt>
                <c:pt idx="175">
                  <c:v>2.5886030000000092E-3</c:v>
                </c:pt>
                <c:pt idx="176">
                  <c:v>2.9498030000000052E-3</c:v>
                </c:pt>
                <c:pt idx="177">
                  <c:v>2.9498030000000052E-3</c:v>
                </c:pt>
                <c:pt idx="178">
                  <c:v>2.9498030000000052E-3</c:v>
                </c:pt>
                <c:pt idx="179">
                  <c:v>2.9498030000000052E-3</c:v>
                </c:pt>
                <c:pt idx="180">
                  <c:v>2.9498030000000052E-3</c:v>
                </c:pt>
                <c:pt idx="181">
                  <c:v>2.6370820000000002E-3</c:v>
                </c:pt>
                <c:pt idx="182">
                  <c:v>2.519879E-3</c:v>
                </c:pt>
                <c:pt idx="183">
                  <c:v>2.87149E-3</c:v>
                </c:pt>
                <c:pt idx="184">
                  <c:v>2.87149E-3</c:v>
                </c:pt>
                <c:pt idx="185">
                  <c:v>2.87149E-3</c:v>
                </c:pt>
                <c:pt idx="186">
                  <c:v>2.87149E-3</c:v>
                </c:pt>
                <c:pt idx="187">
                  <c:v>2.87149E-3</c:v>
                </c:pt>
                <c:pt idx="188">
                  <c:v>2.6370820000000002E-3</c:v>
                </c:pt>
                <c:pt idx="189">
                  <c:v>2.519879E-3</c:v>
                </c:pt>
                <c:pt idx="190">
                  <c:v>2.87149E-3</c:v>
                </c:pt>
                <c:pt idx="191">
                  <c:v>2.87149E-3</c:v>
                </c:pt>
                <c:pt idx="192">
                  <c:v>2.87149E-3</c:v>
                </c:pt>
                <c:pt idx="193">
                  <c:v>2.87149E-3</c:v>
                </c:pt>
                <c:pt idx="194">
                  <c:v>2.87149E-3</c:v>
                </c:pt>
                <c:pt idx="195">
                  <c:v>2.6370820000000002E-3</c:v>
                </c:pt>
                <c:pt idx="196">
                  <c:v>2.519879E-3</c:v>
                </c:pt>
                <c:pt idx="197">
                  <c:v>2.87149E-3</c:v>
                </c:pt>
                <c:pt idx="198">
                  <c:v>2.87149E-3</c:v>
                </c:pt>
                <c:pt idx="199">
                  <c:v>2.87149E-3</c:v>
                </c:pt>
                <c:pt idx="200">
                  <c:v>2.87149E-3</c:v>
                </c:pt>
                <c:pt idx="201">
                  <c:v>2.87149E-3</c:v>
                </c:pt>
                <c:pt idx="202">
                  <c:v>2.6370820000000002E-3</c:v>
                </c:pt>
                <c:pt idx="203">
                  <c:v>2.519879E-3</c:v>
                </c:pt>
                <c:pt idx="204">
                  <c:v>2.87149E-3</c:v>
                </c:pt>
                <c:pt idx="205">
                  <c:v>2.87149E-3</c:v>
                </c:pt>
                <c:pt idx="206">
                  <c:v>2.87149E-3</c:v>
                </c:pt>
                <c:pt idx="207">
                  <c:v>2.87149E-3</c:v>
                </c:pt>
                <c:pt idx="208">
                  <c:v>2.87149E-3</c:v>
                </c:pt>
                <c:pt idx="209">
                  <c:v>2.6370820000000002E-3</c:v>
                </c:pt>
                <c:pt idx="210">
                  <c:v>2.519879E-3</c:v>
                </c:pt>
                <c:pt idx="211">
                  <c:v>2.87149E-3</c:v>
                </c:pt>
                <c:pt idx="212">
                  <c:v>2.8520749999999999E-3</c:v>
                </c:pt>
                <c:pt idx="213">
                  <c:v>2.8520749999999999E-3</c:v>
                </c:pt>
                <c:pt idx="214">
                  <c:v>2.8520749999999999E-3</c:v>
                </c:pt>
                <c:pt idx="215">
                  <c:v>2.8520749999999999E-3</c:v>
                </c:pt>
                <c:pt idx="216">
                  <c:v>2.6192519999999999E-3</c:v>
                </c:pt>
                <c:pt idx="217">
                  <c:v>2.502841E-3</c:v>
                </c:pt>
                <c:pt idx="218">
                  <c:v>2.8520749999999999E-3</c:v>
                </c:pt>
                <c:pt idx="219">
                  <c:v>2.8520749999999999E-3</c:v>
                </c:pt>
                <c:pt idx="220">
                  <c:v>2.8520749999999999E-3</c:v>
                </c:pt>
                <c:pt idx="221">
                  <c:v>2.8520749999999999E-3</c:v>
                </c:pt>
                <c:pt idx="222">
                  <c:v>2.8520749999999999E-3</c:v>
                </c:pt>
                <c:pt idx="223">
                  <c:v>2.6192519999999999E-3</c:v>
                </c:pt>
                <c:pt idx="224">
                  <c:v>2.502841E-3</c:v>
                </c:pt>
                <c:pt idx="225">
                  <c:v>2.8520749999999999E-3</c:v>
                </c:pt>
                <c:pt idx="226">
                  <c:v>2.8520749999999999E-3</c:v>
                </c:pt>
                <c:pt idx="227">
                  <c:v>2.8520749999999999E-3</c:v>
                </c:pt>
                <c:pt idx="228">
                  <c:v>2.8520749999999999E-3</c:v>
                </c:pt>
                <c:pt idx="229">
                  <c:v>2.8520749999999999E-3</c:v>
                </c:pt>
                <c:pt idx="230">
                  <c:v>2.6192519999999999E-3</c:v>
                </c:pt>
                <c:pt idx="231">
                  <c:v>2.502841E-3</c:v>
                </c:pt>
                <c:pt idx="232">
                  <c:v>2.8520749999999999E-3</c:v>
                </c:pt>
                <c:pt idx="233">
                  <c:v>2.8520749999999999E-3</c:v>
                </c:pt>
                <c:pt idx="234">
                  <c:v>2.8520749999999999E-3</c:v>
                </c:pt>
                <c:pt idx="235">
                  <c:v>2.8520749999999999E-3</c:v>
                </c:pt>
                <c:pt idx="236">
                  <c:v>2.8520749999999999E-3</c:v>
                </c:pt>
                <c:pt idx="237">
                  <c:v>2.6192519999999999E-3</c:v>
                </c:pt>
                <c:pt idx="238">
                  <c:v>2.502841E-3</c:v>
                </c:pt>
                <c:pt idx="239">
                  <c:v>2.8520749999999999E-3</c:v>
                </c:pt>
                <c:pt idx="240">
                  <c:v>2.8520749999999999E-3</c:v>
                </c:pt>
                <c:pt idx="241">
                  <c:v>2.8520749999999999E-3</c:v>
                </c:pt>
                <c:pt idx="242">
                  <c:v>2.8520749999999999E-3</c:v>
                </c:pt>
                <c:pt idx="243">
                  <c:v>2.5109260000000092E-3</c:v>
                </c:pt>
                <c:pt idx="244">
                  <c:v>2.3059529999999977E-3</c:v>
                </c:pt>
                <c:pt idx="245">
                  <c:v>2.2034660000000129E-3</c:v>
                </c:pt>
                <c:pt idx="246">
                  <c:v>2.5109260000000092E-3</c:v>
                </c:pt>
                <c:pt idx="247">
                  <c:v>2.5109260000000092E-3</c:v>
                </c:pt>
                <c:pt idx="248">
                  <c:v>2.5109260000000092E-3</c:v>
                </c:pt>
                <c:pt idx="249">
                  <c:v>2.5109260000000092E-3</c:v>
                </c:pt>
                <c:pt idx="250">
                  <c:v>2.5109260000000092E-3</c:v>
                </c:pt>
                <c:pt idx="251">
                  <c:v>2.3059529999999977E-3</c:v>
                </c:pt>
                <c:pt idx="252">
                  <c:v>2.2034660000000129E-3</c:v>
                </c:pt>
                <c:pt idx="253">
                  <c:v>2.5109260000000092E-3</c:v>
                </c:pt>
                <c:pt idx="254">
                  <c:v>2.5109260000000092E-3</c:v>
                </c:pt>
                <c:pt idx="255">
                  <c:v>2.5109260000000092E-3</c:v>
                </c:pt>
                <c:pt idx="256">
                  <c:v>2.5109260000000092E-3</c:v>
                </c:pt>
                <c:pt idx="257">
                  <c:v>2.5109260000000092E-3</c:v>
                </c:pt>
                <c:pt idx="258">
                  <c:v>2.3059529999999977E-3</c:v>
                </c:pt>
                <c:pt idx="259">
                  <c:v>2.2034660000000129E-3</c:v>
                </c:pt>
                <c:pt idx="260">
                  <c:v>2.5109260000000092E-3</c:v>
                </c:pt>
                <c:pt idx="261">
                  <c:v>2.5109260000000092E-3</c:v>
                </c:pt>
                <c:pt idx="262">
                  <c:v>2.5109260000000092E-3</c:v>
                </c:pt>
                <c:pt idx="263">
                  <c:v>2.5109260000000092E-3</c:v>
                </c:pt>
                <c:pt idx="264">
                  <c:v>2.5109260000000092E-3</c:v>
                </c:pt>
                <c:pt idx="265">
                  <c:v>2.3059529999999977E-3</c:v>
                </c:pt>
                <c:pt idx="266">
                  <c:v>2.2034660000000129E-3</c:v>
                </c:pt>
                <c:pt idx="267">
                  <c:v>2.5109260000000092E-3</c:v>
                </c:pt>
                <c:pt idx="268">
                  <c:v>2.5109260000000092E-3</c:v>
                </c:pt>
                <c:pt idx="269">
                  <c:v>2.5109260000000092E-3</c:v>
                </c:pt>
                <c:pt idx="270">
                  <c:v>2.5109260000000092E-3</c:v>
                </c:pt>
                <c:pt idx="271">
                  <c:v>2.5109260000000092E-3</c:v>
                </c:pt>
                <c:pt idx="272">
                  <c:v>2.3059529999999977E-3</c:v>
                </c:pt>
                <c:pt idx="273">
                  <c:v>2.1331580000000052E-3</c:v>
                </c:pt>
                <c:pt idx="274">
                  <c:v>2.430808E-3</c:v>
                </c:pt>
                <c:pt idx="275">
                  <c:v>2.430808E-3</c:v>
                </c:pt>
                <c:pt idx="276">
                  <c:v>2.430808E-3</c:v>
                </c:pt>
                <c:pt idx="277">
                  <c:v>2.430808E-3</c:v>
                </c:pt>
                <c:pt idx="278">
                  <c:v>2.430808E-3</c:v>
                </c:pt>
                <c:pt idx="279">
                  <c:v>2.232375E-3</c:v>
                </c:pt>
                <c:pt idx="280">
                  <c:v>2.1331580000000052E-3</c:v>
                </c:pt>
                <c:pt idx="281">
                  <c:v>2.430808E-3</c:v>
                </c:pt>
                <c:pt idx="282">
                  <c:v>2.430808E-3</c:v>
                </c:pt>
                <c:pt idx="283">
                  <c:v>2.430808E-3</c:v>
                </c:pt>
                <c:pt idx="284">
                  <c:v>2.430808E-3</c:v>
                </c:pt>
                <c:pt idx="285">
                  <c:v>2.430808E-3</c:v>
                </c:pt>
                <c:pt idx="286">
                  <c:v>2.232375E-3</c:v>
                </c:pt>
                <c:pt idx="287">
                  <c:v>2.1331580000000052E-3</c:v>
                </c:pt>
                <c:pt idx="288">
                  <c:v>2.430808E-3</c:v>
                </c:pt>
                <c:pt idx="289">
                  <c:v>2.430808E-3</c:v>
                </c:pt>
                <c:pt idx="290">
                  <c:v>2.430808E-3</c:v>
                </c:pt>
                <c:pt idx="291">
                  <c:v>2.430808E-3</c:v>
                </c:pt>
                <c:pt idx="292">
                  <c:v>2.430808E-3</c:v>
                </c:pt>
                <c:pt idx="293">
                  <c:v>2.232375E-3</c:v>
                </c:pt>
                <c:pt idx="294">
                  <c:v>2.1331580000000052E-3</c:v>
                </c:pt>
                <c:pt idx="295">
                  <c:v>2.430808E-3</c:v>
                </c:pt>
                <c:pt idx="296">
                  <c:v>2.430808E-3</c:v>
                </c:pt>
                <c:pt idx="297">
                  <c:v>2.430808E-3</c:v>
                </c:pt>
                <c:pt idx="298">
                  <c:v>2.430808E-3</c:v>
                </c:pt>
                <c:pt idx="299">
                  <c:v>2.430808E-3</c:v>
                </c:pt>
                <c:pt idx="300">
                  <c:v>2.232375E-3</c:v>
                </c:pt>
                <c:pt idx="301">
                  <c:v>2.1331580000000052E-3</c:v>
                </c:pt>
                <c:pt idx="302">
                  <c:v>2.430808E-3</c:v>
                </c:pt>
                <c:pt idx="303">
                  <c:v>2.430808E-3</c:v>
                </c:pt>
                <c:pt idx="304">
                  <c:v>2.5039030000000152E-3</c:v>
                </c:pt>
                <c:pt idx="305">
                  <c:v>2.5039030000000152E-3</c:v>
                </c:pt>
                <c:pt idx="306">
                  <c:v>2.5039030000000152E-3</c:v>
                </c:pt>
                <c:pt idx="307">
                  <c:v>2.2995020000000001E-3</c:v>
                </c:pt>
                <c:pt idx="308">
                  <c:v>2.1973020000000012E-3</c:v>
                </c:pt>
                <c:pt idx="309">
                  <c:v>2.5039030000000152E-3</c:v>
                </c:pt>
                <c:pt idx="310">
                  <c:v>2.5039030000000152E-3</c:v>
                </c:pt>
                <c:pt idx="311">
                  <c:v>2.5039030000000152E-3</c:v>
                </c:pt>
                <c:pt idx="312">
                  <c:v>2.5039030000000152E-3</c:v>
                </c:pt>
                <c:pt idx="313">
                  <c:v>2.5039030000000152E-3</c:v>
                </c:pt>
                <c:pt idx="314">
                  <c:v>2.2995020000000001E-3</c:v>
                </c:pt>
                <c:pt idx="315">
                  <c:v>2.1973020000000012E-3</c:v>
                </c:pt>
                <c:pt idx="316">
                  <c:v>2.5039030000000152E-3</c:v>
                </c:pt>
                <c:pt idx="317">
                  <c:v>2.5039030000000152E-3</c:v>
                </c:pt>
                <c:pt idx="318">
                  <c:v>2.5039030000000152E-3</c:v>
                </c:pt>
                <c:pt idx="319">
                  <c:v>2.5039030000000152E-3</c:v>
                </c:pt>
                <c:pt idx="320">
                  <c:v>2.5039030000000152E-3</c:v>
                </c:pt>
                <c:pt idx="321">
                  <c:v>2.2995020000000001E-3</c:v>
                </c:pt>
                <c:pt idx="322">
                  <c:v>2.1973020000000012E-3</c:v>
                </c:pt>
                <c:pt idx="323">
                  <c:v>2.5039030000000152E-3</c:v>
                </c:pt>
                <c:pt idx="324">
                  <c:v>2.5039030000000152E-3</c:v>
                </c:pt>
                <c:pt idx="325">
                  <c:v>2.5039030000000152E-3</c:v>
                </c:pt>
                <c:pt idx="326">
                  <c:v>2.5039030000000152E-3</c:v>
                </c:pt>
                <c:pt idx="327">
                  <c:v>2.5039030000000152E-3</c:v>
                </c:pt>
                <c:pt idx="328">
                  <c:v>2.2995020000000001E-3</c:v>
                </c:pt>
                <c:pt idx="329">
                  <c:v>2.1973020000000012E-3</c:v>
                </c:pt>
                <c:pt idx="330">
                  <c:v>2.5039030000000152E-3</c:v>
                </c:pt>
                <c:pt idx="331">
                  <c:v>2.5039030000000152E-3</c:v>
                </c:pt>
                <c:pt idx="332">
                  <c:v>2.5039030000000152E-3</c:v>
                </c:pt>
                <c:pt idx="333">
                  <c:v>2.5039030000000152E-3</c:v>
                </c:pt>
                <c:pt idx="334">
                  <c:v>3.0050469999999998E-3</c:v>
                </c:pt>
                <c:pt idx="335">
                  <c:v>2.7597370000000186E-3</c:v>
                </c:pt>
                <c:pt idx="336">
                  <c:v>2.6370820000000002E-3</c:v>
                </c:pt>
                <c:pt idx="337">
                  <c:v>3.0050469999999998E-3</c:v>
                </c:pt>
                <c:pt idx="338">
                  <c:v>3.0050469999999998E-3</c:v>
                </c:pt>
                <c:pt idx="339">
                  <c:v>3.0050469999999998E-3</c:v>
                </c:pt>
                <c:pt idx="340">
                  <c:v>3.0050469999999998E-3</c:v>
                </c:pt>
                <c:pt idx="341">
                  <c:v>3.0050469999999998E-3</c:v>
                </c:pt>
                <c:pt idx="342">
                  <c:v>2.7597370000000186E-3</c:v>
                </c:pt>
                <c:pt idx="343">
                  <c:v>2.6370820000000002E-3</c:v>
                </c:pt>
                <c:pt idx="344">
                  <c:v>3.0050469999999998E-3</c:v>
                </c:pt>
                <c:pt idx="345">
                  <c:v>3.0050469999999998E-3</c:v>
                </c:pt>
                <c:pt idx="346">
                  <c:v>3.0050469999999998E-3</c:v>
                </c:pt>
                <c:pt idx="347">
                  <c:v>3.0050469999999998E-3</c:v>
                </c:pt>
                <c:pt idx="348">
                  <c:v>3.0050469999999998E-3</c:v>
                </c:pt>
                <c:pt idx="349">
                  <c:v>2.7597370000000186E-3</c:v>
                </c:pt>
                <c:pt idx="350">
                  <c:v>2.6370820000000002E-3</c:v>
                </c:pt>
                <c:pt idx="351">
                  <c:v>3.0050469999999998E-3</c:v>
                </c:pt>
                <c:pt idx="352">
                  <c:v>3.0050469999999998E-3</c:v>
                </c:pt>
                <c:pt idx="353">
                  <c:v>3.0050469999999998E-3</c:v>
                </c:pt>
                <c:pt idx="354">
                  <c:v>3.0050469999999998E-3</c:v>
                </c:pt>
                <c:pt idx="355">
                  <c:v>3.0050469999999998E-3</c:v>
                </c:pt>
                <c:pt idx="356">
                  <c:v>2.7597370000000186E-3</c:v>
                </c:pt>
                <c:pt idx="357">
                  <c:v>2.6370820000000002E-3</c:v>
                </c:pt>
                <c:pt idx="358">
                  <c:v>3.0050469999999998E-3</c:v>
                </c:pt>
                <c:pt idx="359">
                  <c:v>3.0050469999999998E-3</c:v>
                </c:pt>
                <c:pt idx="360">
                  <c:v>3.0050469999999998E-3</c:v>
                </c:pt>
                <c:pt idx="361">
                  <c:v>3.0050469999999998E-3</c:v>
                </c:pt>
                <c:pt idx="362">
                  <c:v>3.0050469999999998E-3</c:v>
                </c:pt>
                <c:pt idx="363">
                  <c:v>2.7597370000000186E-3</c:v>
                </c:pt>
                <c:pt idx="364">
                  <c:v>2.6370820000000002E-3</c:v>
                </c:pt>
              </c:numCache>
            </c:numRef>
          </c:val>
        </c:ser>
        <c:marker val="1"/>
        <c:axId val="52883456"/>
        <c:axId val="52881280"/>
      </c:lineChart>
      <c:dateAx>
        <c:axId val="52857088"/>
        <c:scaling>
          <c:orientation val="minMax"/>
        </c:scaling>
        <c:axPos val="b"/>
        <c:numFmt formatCode="m/d/yyyy" sourceLinked="1"/>
        <c:majorTickMark val="none"/>
        <c:tickLblPos val="nextTo"/>
        <c:crossAx val="52879360"/>
        <c:crosses val="autoZero"/>
        <c:auto val="1"/>
        <c:lblOffset val="100"/>
      </c:dateAx>
      <c:valAx>
        <c:axId val="52879360"/>
        <c:scaling>
          <c:orientation val="minMax"/>
          <c:max val="3.0000000000000002E-2"/>
        </c:scaling>
        <c:axPos val="l"/>
        <c:majorGridlines/>
        <c:title>
          <c:tx>
            <c:rich>
              <a:bodyPr rot="-5400000" vert="horz"/>
              <a:lstStyle/>
              <a:p>
                <a:pPr>
                  <a:defRPr/>
                </a:pPr>
                <a:r>
                  <a:rPr lang="en-US" dirty="0"/>
                  <a:t>All Oil Heat Input Distribution (Fraction of Annual Value)</a:t>
                </a:r>
              </a:p>
            </c:rich>
          </c:tx>
          <c:layout/>
        </c:title>
        <c:numFmt formatCode="#,##0.000000" sourceLinked="1"/>
        <c:majorTickMark val="none"/>
        <c:tickLblPos val="nextTo"/>
        <c:crossAx val="52857088"/>
        <c:crosses val="autoZero"/>
        <c:crossBetween val="between"/>
      </c:valAx>
      <c:valAx>
        <c:axId val="52881280"/>
        <c:scaling>
          <c:orientation val="minMax"/>
          <c:max val="6.0000000000000032E-2"/>
        </c:scaling>
        <c:axPos val="r"/>
        <c:title>
          <c:tx>
            <c:rich>
              <a:bodyPr rot="-5400000" vert="horz"/>
              <a:lstStyle/>
              <a:p>
                <a:pPr>
                  <a:defRPr/>
                </a:pPr>
                <a:r>
                  <a:rPr lang="en-US" sz="1000" b="1" i="0" baseline="0" dirty="0"/>
                  <a:t>Peak Oil Heat Input Distribution (Fraction of Annual Value)</a:t>
                </a:r>
                <a:endParaRPr lang="en-US" sz="1000" dirty="0"/>
              </a:p>
            </c:rich>
          </c:tx>
          <c:layout/>
        </c:title>
        <c:numFmt formatCode="#,##0.000000" sourceLinked="1"/>
        <c:tickLblPos val="nextTo"/>
        <c:crossAx val="52883456"/>
        <c:crosses val="max"/>
        <c:crossBetween val="between"/>
      </c:valAx>
      <c:catAx>
        <c:axId val="52883456"/>
        <c:scaling>
          <c:orientation val="minMax"/>
        </c:scaling>
        <c:delete val="1"/>
        <c:axPos val="b"/>
        <c:numFmt formatCode="m/d/yyyy" sourceLinked="1"/>
        <c:tickLblPos val="none"/>
        <c:crossAx val="52881280"/>
        <c:crosses val="autoZero"/>
        <c:auto val="1"/>
        <c:lblAlgn val="ctr"/>
        <c:lblOffset val="100"/>
      </c:catAx>
    </c:plotArea>
    <c:legend>
      <c:legendPos val="b"/>
      <c:layout/>
    </c:legend>
    <c:plotVisOnly val="1"/>
  </c:chart>
  <c:externalData r:id="rId2"/>
  <c:userShapes r:id="rId3"/>
</c:chartSpace>
</file>

<file path=ppt/drawings/drawing1.xml><?xml version="1.0" encoding="utf-8"?>
<c:userShapes xmlns:c="http://schemas.openxmlformats.org/drawingml/2006/chart">
  <cdr:relSizeAnchor xmlns:cdr="http://schemas.openxmlformats.org/drawingml/2006/chartDrawing">
    <cdr:from>
      <cdr:x>0.58616</cdr:x>
      <cdr:y>0.08642</cdr:y>
    </cdr:from>
    <cdr:to>
      <cdr:x>0.88393</cdr:x>
      <cdr:y>0.33333</cdr:y>
    </cdr:to>
    <cdr:sp macro="" textlink="">
      <cdr:nvSpPr>
        <cdr:cNvPr id="2" name="TextBox 1"/>
        <cdr:cNvSpPr txBox="1"/>
      </cdr:nvSpPr>
      <cdr:spPr>
        <a:xfrm xmlns:a="http://schemas.openxmlformats.org/drawingml/2006/main">
          <a:off x="5002524" y="533400"/>
          <a:ext cx="2541276" cy="152400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050" dirty="0"/>
            <a:t>The</a:t>
          </a:r>
          <a:r>
            <a:rPr lang="en-US" sz="1050" baseline="0" dirty="0"/>
            <a:t> blue line represents all coal-fired units &gt;25 MW in the </a:t>
          </a:r>
          <a:r>
            <a:rPr lang="en-US" sz="1050" baseline="0" dirty="0" smtClean="0"/>
            <a:t>MANEVU+VA </a:t>
          </a:r>
          <a:r>
            <a:rPr lang="en-US" sz="1050" baseline="0" dirty="0"/>
            <a:t>region. The </a:t>
          </a:r>
          <a:r>
            <a:rPr lang="en-US" sz="1050" baseline="0" dirty="0" smtClean="0"/>
            <a:t>purple </a:t>
          </a:r>
          <a:r>
            <a:rPr lang="en-US" sz="1050" baseline="0" dirty="0"/>
            <a:t>line </a:t>
          </a:r>
          <a:r>
            <a:rPr lang="en-US" sz="1050" baseline="0" dirty="0" smtClean="0"/>
            <a:t>represents peaking units &gt; 25 MW </a:t>
          </a:r>
          <a:r>
            <a:rPr lang="en-US" sz="1050" baseline="0" dirty="0"/>
            <a:t>(as identified by EPA). </a:t>
          </a:r>
          <a:endParaRPr lang="en-US" sz="1050" baseline="0" dirty="0" smtClean="0"/>
        </a:p>
        <a:p xmlns:a="http://schemas.openxmlformats.org/drawingml/2006/main">
          <a:endParaRPr lang="en-US" sz="500" dirty="0"/>
        </a:p>
        <a:p xmlns:a="http://schemas.openxmlformats.org/drawingml/2006/main">
          <a:r>
            <a:rPr lang="en-US" sz="1050" dirty="0" smtClean="0"/>
            <a:t>Peak</a:t>
          </a:r>
          <a:r>
            <a:rPr lang="en-US" sz="1050" baseline="0" dirty="0" smtClean="0"/>
            <a:t> </a:t>
          </a:r>
          <a:r>
            <a:rPr lang="en-US" sz="1050" baseline="0" dirty="0"/>
            <a:t>coal-fired units in MANEVU operated for 175 days in 2011. They may not have operated for a full day, but did report some data on those days to CAMD.</a:t>
          </a:r>
          <a:endParaRPr lang="en-US"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0.58407</cdr:x>
      <cdr:y>0.08642</cdr:y>
    </cdr:from>
    <cdr:to>
      <cdr:x>0.8866</cdr:x>
      <cdr:y>0.54321</cdr:y>
    </cdr:to>
    <cdr:sp macro="" textlink="">
      <cdr:nvSpPr>
        <cdr:cNvPr id="2" name="TextBox 1"/>
        <cdr:cNvSpPr txBox="1"/>
      </cdr:nvSpPr>
      <cdr:spPr>
        <a:xfrm xmlns:a="http://schemas.openxmlformats.org/drawingml/2006/main">
          <a:off x="5029194" y="533402"/>
          <a:ext cx="2604965" cy="2819398"/>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50" dirty="0"/>
            <a:t>The</a:t>
          </a:r>
          <a:r>
            <a:rPr lang="en-US" sz="1050" baseline="0" dirty="0"/>
            <a:t> red line represents all oil-fired units &gt;25 MW in the </a:t>
          </a:r>
          <a:r>
            <a:rPr lang="en-US" sz="1050" baseline="0" dirty="0" smtClean="0"/>
            <a:t>MANEVU+VA </a:t>
          </a:r>
          <a:r>
            <a:rPr lang="en-US" sz="1050" baseline="0" dirty="0"/>
            <a:t>region. The turquoise line is the proportion attributed to peaking </a:t>
          </a:r>
          <a:r>
            <a:rPr lang="en-US" sz="1050" baseline="0" dirty="0" smtClean="0"/>
            <a:t>units &gt;25 MW </a:t>
          </a:r>
          <a:r>
            <a:rPr lang="en-US" sz="1050" baseline="0" dirty="0"/>
            <a:t>(as identified by EPA). </a:t>
          </a:r>
          <a:endParaRPr lang="en-US" sz="1050" dirty="0"/>
        </a:p>
        <a:p xmlns:a="http://schemas.openxmlformats.org/drawingml/2006/main">
          <a:endParaRPr lang="en-US" sz="500" dirty="0"/>
        </a:p>
        <a:p xmlns:a="http://schemas.openxmlformats.org/drawingml/2006/main">
          <a:r>
            <a:rPr lang="en-US" sz="1050" dirty="0"/>
            <a:t>Peak</a:t>
          </a:r>
          <a:r>
            <a:rPr lang="en-US" sz="1050" baseline="0" dirty="0"/>
            <a:t> oil-fired units in MANEVU operated for 339 days in 2011. They may not have operated for a full day, but did report some data on those days to CAMD. </a:t>
          </a:r>
        </a:p>
        <a:p xmlns:a="http://schemas.openxmlformats.org/drawingml/2006/main">
          <a:endParaRPr lang="en-US" sz="500" baseline="0" dirty="0"/>
        </a:p>
        <a:p xmlns:a="http://schemas.openxmlformats.org/drawingml/2006/main">
          <a:r>
            <a:rPr lang="en-US" sz="1050" baseline="0" dirty="0"/>
            <a:t>This is not the peaking profile we would expect - the units do operate more often than we predicted. The profile may still be acceptable because on non HEDD days, when they are </a:t>
          </a:r>
          <a:r>
            <a:rPr lang="en-US" sz="1050" baseline="0" dirty="0" smtClean="0"/>
            <a:t>operating, </a:t>
          </a:r>
          <a:r>
            <a:rPr lang="en-US" sz="1050" baseline="0" dirty="0"/>
            <a:t>the heat input is relatively low, and on HEDD days the heat input is significantly higher. </a:t>
          </a:r>
          <a:endParaRPr lang="en-US"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0.62832</cdr:x>
      <cdr:y>0.09806</cdr:y>
    </cdr:from>
    <cdr:to>
      <cdr:x>0.88779</cdr:x>
      <cdr:y>0.34568</cdr:y>
    </cdr:to>
    <cdr:sp macro="" textlink="">
      <cdr:nvSpPr>
        <cdr:cNvPr id="2" name="TextBox 1"/>
        <cdr:cNvSpPr txBox="1"/>
      </cdr:nvSpPr>
      <cdr:spPr>
        <a:xfrm xmlns:a="http://schemas.openxmlformats.org/drawingml/2006/main">
          <a:off x="5410201" y="605246"/>
          <a:ext cx="2234204" cy="1528354"/>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50" baseline="0" dirty="0"/>
            <a:t>This is not the peaking profile we would expect - the units do operate more often than we predicted. The profile may still be acceptable because on non HEDD days, when they are operating, the heat input is relatively low, and during ozone season </a:t>
          </a:r>
          <a:r>
            <a:rPr lang="en-US" sz="1050" baseline="0" dirty="0" smtClean="0"/>
            <a:t>and especially </a:t>
          </a:r>
          <a:r>
            <a:rPr lang="en-US" sz="1050" baseline="0" dirty="0"/>
            <a:t>on HEDD days the heat input is significantly higher. </a:t>
          </a:r>
          <a:endParaRPr lang="en-US" sz="1050" dirty="0"/>
        </a:p>
      </cdr:txBody>
    </cdr:sp>
  </cdr:relSizeAnchor>
  <cdr:relSizeAnchor xmlns:cdr="http://schemas.openxmlformats.org/drawingml/2006/chartDrawing">
    <cdr:from>
      <cdr:x>0.11504</cdr:x>
      <cdr:y>0.08642</cdr:y>
    </cdr:from>
    <cdr:to>
      <cdr:x>0.37168</cdr:x>
      <cdr:y>0.40741</cdr:y>
    </cdr:to>
    <cdr:sp macro="" textlink="">
      <cdr:nvSpPr>
        <cdr:cNvPr id="3" name="TextBox 2"/>
        <cdr:cNvSpPr txBox="1"/>
      </cdr:nvSpPr>
      <cdr:spPr>
        <a:xfrm xmlns:a="http://schemas.openxmlformats.org/drawingml/2006/main">
          <a:off x="990564" y="533402"/>
          <a:ext cx="2209824" cy="1981198"/>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050" dirty="0">
              <a:latin typeface="+mn-lt"/>
              <a:ea typeface="+mn-ea"/>
              <a:cs typeface="+mn-cs"/>
            </a:rPr>
            <a:t>The</a:t>
          </a:r>
          <a:r>
            <a:rPr lang="en-US" sz="1050" baseline="0" dirty="0">
              <a:latin typeface="+mn-lt"/>
              <a:ea typeface="+mn-ea"/>
              <a:cs typeface="+mn-cs"/>
            </a:rPr>
            <a:t> green line represents all gas-fired units &gt;25 MW in the </a:t>
          </a:r>
          <a:r>
            <a:rPr lang="en-US" sz="1050" baseline="0" dirty="0" smtClean="0">
              <a:latin typeface="+mn-lt"/>
              <a:ea typeface="+mn-ea"/>
              <a:cs typeface="+mn-cs"/>
            </a:rPr>
            <a:t>MANEVU+VA </a:t>
          </a:r>
          <a:r>
            <a:rPr lang="en-US" sz="1050" baseline="0" dirty="0">
              <a:latin typeface="+mn-lt"/>
              <a:ea typeface="+mn-ea"/>
              <a:cs typeface="+mn-cs"/>
            </a:rPr>
            <a:t>region. The orange line is the proportion attributed to peaking </a:t>
          </a:r>
          <a:r>
            <a:rPr lang="en-US" sz="1050" baseline="0" dirty="0" smtClean="0">
              <a:latin typeface="+mn-lt"/>
              <a:ea typeface="+mn-ea"/>
              <a:cs typeface="+mn-cs"/>
            </a:rPr>
            <a:t>units &gt; 25 MW </a:t>
          </a:r>
          <a:r>
            <a:rPr lang="en-US" sz="1050" baseline="0" dirty="0">
              <a:latin typeface="+mn-lt"/>
              <a:ea typeface="+mn-ea"/>
              <a:cs typeface="+mn-cs"/>
            </a:rPr>
            <a:t>(as identified by EPA). </a:t>
          </a:r>
          <a:endParaRPr lang="en-US" sz="1050" dirty="0">
            <a:latin typeface="+mn-lt"/>
            <a:ea typeface="+mn-ea"/>
            <a:cs typeface="+mn-cs"/>
          </a:endParaRPr>
        </a:p>
        <a:p xmlns:a="http://schemas.openxmlformats.org/drawingml/2006/main">
          <a:endParaRPr lang="en-US" sz="500" dirty="0">
            <a:latin typeface="+mn-lt"/>
            <a:ea typeface="+mn-ea"/>
            <a:cs typeface="+mn-cs"/>
          </a:endParaRPr>
        </a:p>
        <a:p xmlns:a="http://schemas.openxmlformats.org/drawingml/2006/main">
          <a:r>
            <a:rPr lang="en-US" sz="1050" dirty="0">
              <a:latin typeface="+mn-lt"/>
              <a:ea typeface="+mn-ea"/>
              <a:cs typeface="+mn-cs"/>
            </a:rPr>
            <a:t>Peak</a:t>
          </a:r>
          <a:r>
            <a:rPr lang="en-US" sz="1050" baseline="0" dirty="0">
              <a:latin typeface="+mn-lt"/>
              <a:ea typeface="+mn-ea"/>
              <a:cs typeface="+mn-cs"/>
            </a:rPr>
            <a:t> gas-fired units in MANEVU operated for 360 days in 2011. They may not have operated for a full day, but did report some data on those days to CAMD. </a:t>
          </a:r>
          <a:endParaRPr lang="en-US" sz="1050" dirty="0"/>
        </a:p>
      </cdr:txBody>
    </cdr:sp>
  </cdr:relSizeAnchor>
</c:userShapes>
</file>

<file path=ppt/drawings/drawing4.xml><?xml version="1.0" encoding="utf-8"?>
<c:userShapes xmlns:c="http://schemas.openxmlformats.org/drawingml/2006/chart">
  <cdr:relSizeAnchor xmlns:cdr="http://schemas.openxmlformats.org/drawingml/2006/chartDrawing">
    <cdr:from>
      <cdr:x>0.58772</cdr:x>
      <cdr:y>0.08333</cdr:y>
    </cdr:from>
    <cdr:to>
      <cdr:x>0.86751</cdr:x>
      <cdr:y>0.41664</cdr:y>
    </cdr:to>
    <cdr:sp macro="" textlink="">
      <cdr:nvSpPr>
        <cdr:cNvPr id="2" name="TextBox 1"/>
        <cdr:cNvSpPr txBox="1"/>
      </cdr:nvSpPr>
      <cdr:spPr>
        <a:xfrm xmlns:a="http://schemas.openxmlformats.org/drawingml/2006/main">
          <a:off x="5105400" y="533400"/>
          <a:ext cx="2430525" cy="2133460"/>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50" dirty="0"/>
            <a:t>Looking</a:t>
          </a:r>
          <a:r>
            <a:rPr lang="en-US" sz="1050" baseline="0" dirty="0"/>
            <a:t> at all fuels, base load and peaking, it appears that the peak days are lining up fairly well. We're seeing the </a:t>
          </a:r>
          <a:r>
            <a:rPr lang="en-US" sz="1050" baseline="0" dirty="0" smtClean="0"/>
            <a:t>highest </a:t>
          </a:r>
          <a:r>
            <a:rPr lang="en-US" sz="1050" baseline="0" dirty="0"/>
            <a:t>distribution of heat input on HEDD and high ozone days</a:t>
          </a:r>
        </a:p>
        <a:p xmlns:a="http://schemas.openxmlformats.org/drawingml/2006/main">
          <a:endParaRPr lang="en-US" sz="500" baseline="0" dirty="0"/>
        </a:p>
        <a:p xmlns:a="http://schemas.openxmlformats.org/drawingml/2006/main">
          <a:r>
            <a:rPr lang="en-US" sz="1050" baseline="0" dirty="0"/>
            <a:t>Regional Ozone Periods in 2011:</a:t>
          </a:r>
        </a:p>
        <a:p xmlns:a="http://schemas.openxmlformats.org/drawingml/2006/main">
          <a:r>
            <a:rPr lang="en-US" sz="1050" baseline="0" dirty="0"/>
            <a:t>5/31-6/4</a:t>
          </a:r>
        </a:p>
        <a:p xmlns:a="http://schemas.openxmlformats.org/drawingml/2006/main">
          <a:r>
            <a:rPr lang="en-US" sz="1050" baseline="0" dirty="0"/>
            <a:t>6/6-6/10</a:t>
          </a:r>
        </a:p>
        <a:p xmlns:a="http://schemas.openxmlformats.org/drawingml/2006/main">
          <a:r>
            <a:rPr lang="en-US" sz="1050" baseline="0" dirty="0"/>
            <a:t>7/1-7/7</a:t>
          </a:r>
        </a:p>
        <a:p xmlns:a="http://schemas.openxmlformats.org/drawingml/2006/main">
          <a:r>
            <a:rPr lang="en-US" sz="1050" baseline="0" dirty="0"/>
            <a:t>7/20-7/22</a:t>
          </a:r>
        </a:p>
        <a:p xmlns:a="http://schemas.openxmlformats.org/drawingml/2006/main">
          <a:r>
            <a:rPr lang="en-US" sz="1050" baseline="0" dirty="0"/>
            <a:t>7/31-8/2</a:t>
          </a:r>
        </a:p>
        <a:p xmlns:a="http://schemas.openxmlformats.org/drawingml/2006/main">
          <a:r>
            <a:rPr lang="en-US" sz="1050" baseline="0" dirty="0"/>
            <a:t>8/30-9/3</a:t>
          </a:r>
        </a:p>
      </cdr:txBody>
    </cdr:sp>
  </cdr:relSizeAnchor>
  <cdr:relSizeAnchor xmlns:cdr="http://schemas.openxmlformats.org/drawingml/2006/chartDrawing">
    <cdr:from>
      <cdr:x>0.32091</cdr:x>
      <cdr:y>0.52456</cdr:y>
    </cdr:from>
    <cdr:to>
      <cdr:x>0.41558</cdr:x>
      <cdr:y>0.56631</cdr:y>
    </cdr:to>
    <cdr:sp macro="" textlink="">
      <cdr:nvSpPr>
        <cdr:cNvPr id="3" name="TextBox 2"/>
        <cdr:cNvSpPr txBox="1"/>
      </cdr:nvSpPr>
      <cdr:spPr>
        <a:xfrm xmlns:a="http://schemas.openxmlformats.org/drawingml/2006/main">
          <a:off x="2783598" y="3300904"/>
          <a:ext cx="821121" cy="2627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6/1/2011</a:t>
          </a:r>
        </a:p>
      </cdr:txBody>
    </cdr:sp>
  </cdr:relSizeAnchor>
  <cdr:relSizeAnchor xmlns:cdr="http://schemas.openxmlformats.org/drawingml/2006/chartDrawing">
    <cdr:from>
      <cdr:x>0.35215</cdr:x>
      <cdr:y>0.35753</cdr:y>
    </cdr:from>
    <cdr:to>
      <cdr:x>0.44682</cdr:x>
      <cdr:y>0.39929</cdr:y>
    </cdr:to>
    <cdr:sp macro="" textlink="">
      <cdr:nvSpPr>
        <cdr:cNvPr id="4" name="TextBox 1"/>
        <cdr:cNvSpPr txBox="1"/>
      </cdr:nvSpPr>
      <cdr:spPr>
        <a:xfrm xmlns:a="http://schemas.openxmlformats.org/drawingml/2006/main">
          <a:off x="3054569" y="2249871"/>
          <a:ext cx="821121" cy="2627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t>6/9/2011</a:t>
          </a:r>
        </a:p>
      </cdr:txBody>
    </cdr:sp>
  </cdr:relSizeAnchor>
  <cdr:relSizeAnchor xmlns:cdr="http://schemas.openxmlformats.org/drawingml/2006/chartDrawing">
    <cdr:from>
      <cdr:x>0.4506</cdr:x>
      <cdr:y>0.63678</cdr:y>
    </cdr:from>
    <cdr:to>
      <cdr:x>0.54527</cdr:x>
      <cdr:y>0.67853</cdr:y>
    </cdr:to>
    <cdr:sp macro="" textlink="">
      <cdr:nvSpPr>
        <cdr:cNvPr id="5" name="TextBox 1"/>
        <cdr:cNvSpPr txBox="1"/>
      </cdr:nvSpPr>
      <cdr:spPr>
        <a:xfrm xmlns:a="http://schemas.openxmlformats.org/drawingml/2006/main">
          <a:off x="3908534" y="4007068"/>
          <a:ext cx="821121" cy="2627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t>7/6/2011</a:t>
          </a:r>
        </a:p>
      </cdr:txBody>
    </cdr:sp>
  </cdr:relSizeAnchor>
  <cdr:relSizeAnchor xmlns:cdr="http://schemas.openxmlformats.org/drawingml/2006/chartDrawing">
    <cdr:from>
      <cdr:x>0.44261</cdr:x>
      <cdr:y>0.15601</cdr:y>
    </cdr:from>
    <cdr:to>
      <cdr:x>0.53728</cdr:x>
      <cdr:y>0.19777</cdr:y>
    </cdr:to>
    <cdr:sp macro="" textlink="">
      <cdr:nvSpPr>
        <cdr:cNvPr id="6" name="TextBox 1"/>
        <cdr:cNvSpPr txBox="1"/>
      </cdr:nvSpPr>
      <cdr:spPr>
        <a:xfrm xmlns:a="http://schemas.openxmlformats.org/drawingml/2006/main">
          <a:off x="3839211" y="981706"/>
          <a:ext cx="821167" cy="2627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t>7/22/2011</a:t>
          </a:r>
        </a:p>
      </cdr:txBody>
    </cdr:sp>
  </cdr:relSizeAnchor>
  <cdr:relSizeAnchor xmlns:cdr="http://schemas.openxmlformats.org/drawingml/2006/chartDrawing">
    <cdr:from>
      <cdr:x>0.55769</cdr:x>
      <cdr:y>0.54935</cdr:y>
    </cdr:from>
    <cdr:to>
      <cdr:x>0.65236</cdr:x>
      <cdr:y>0.59111</cdr:y>
    </cdr:to>
    <cdr:sp macro="" textlink="">
      <cdr:nvSpPr>
        <cdr:cNvPr id="7" name="TextBox 1"/>
        <cdr:cNvSpPr txBox="1"/>
      </cdr:nvSpPr>
      <cdr:spPr>
        <a:xfrm xmlns:a="http://schemas.openxmlformats.org/drawingml/2006/main">
          <a:off x="4837365" y="3456919"/>
          <a:ext cx="821167" cy="2627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t>8/1/2011</a:t>
          </a:r>
        </a:p>
      </cdr:txBody>
    </cdr:sp>
  </cdr:relSizeAnchor>
  <cdr:relSizeAnchor xmlns:cdr="http://schemas.openxmlformats.org/drawingml/2006/chartDrawing">
    <cdr:from>
      <cdr:x>0.39002</cdr:x>
      <cdr:y>0.5624</cdr:y>
    </cdr:from>
    <cdr:to>
      <cdr:x>0.43451</cdr:x>
      <cdr:y>0.56762</cdr:y>
    </cdr:to>
    <cdr:sp macro="" textlink="">
      <cdr:nvSpPr>
        <cdr:cNvPr id="9" name="Straight Arrow Connector 8"/>
        <cdr:cNvSpPr/>
      </cdr:nvSpPr>
      <cdr:spPr>
        <a:xfrm xmlns:a="http://schemas.openxmlformats.org/drawingml/2006/main">
          <a:off x="3383017" y="3539030"/>
          <a:ext cx="385927" cy="32845"/>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0.42315</cdr:x>
      <cdr:y>0.38233</cdr:y>
    </cdr:from>
    <cdr:to>
      <cdr:x>0.44966</cdr:x>
      <cdr:y>0.38494</cdr:y>
    </cdr:to>
    <cdr:sp macro="" textlink="">
      <cdr:nvSpPr>
        <cdr:cNvPr id="11" name="Straight Arrow Connector 10"/>
        <cdr:cNvSpPr/>
      </cdr:nvSpPr>
      <cdr:spPr>
        <a:xfrm xmlns:a="http://schemas.openxmlformats.org/drawingml/2006/main" flipV="1">
          <a:off x="3670409" y="2405884"/>
          <a:ext cx="229914" cy="16422"/>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0.51119</cdr:x>
      <cdr:y>0.16441</cdr:y>
    </cdr:from>
    <cdr:to>
      <cdr:x>0.53486</cdr:x>
      <cdr:y>0.18529</cdr:y>
    </cdr:to>
    <cdr:sp macro="" textlink="">
      <cdr:nvSpPr>
        <cdr:cNvPr id="13" name="Straight Arrow Connector 12"/>
        <cdr:cNvSpPr/>
      </cdr:nvSpPr>
      <cdr:spPr>
        <a:xfrm xmlns:a="http://schemas.openxmlformats.org/drawingml/2006/main" flipV="1">
          <a:off x="4434052" y="1034612"/>
          <a:ext cx="205280" cy="131379"/>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0.56704</cdr:x>
      <cdr:y>0.58328</cdr:y>
    </cdr:from>
    <cdr:to>
      <cdr:x>0.5784</cdr:x>
      <cdr:y>0.59763</cdr:y>
    </cdr:to>
    <cdr:sp macro="" textlink="">
      <cdr:nvSpPr>
        <cdr:cNvPr id="15" name="Straight Arrow Connector 14"/>
        <cdr:cNvSpPr/>
      </cdr:nvSpPr>
      <cdr:spPr>
        <a:xfrm xmlns:a="http://schemas.openxmlformats.org/drawingml/2006/main" flipH="1">
          <a:off x="4918513" y="3670409"/>
          <a:ext cx="98534" cy="90324"/>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0.48658</cdr:x>
      <cdr:y>0.66287</cdr:y>
    </cdr:from>
    <cdr:to>
      <cdr:x>0.50362</cdr:x>
      <cdr:y>0.68767</cdr:y>
    </cdr:to>
    <cdr:sp macro="" textlink="">
      <cdr:nvSpPr>
        <cdr:cNvPr id="17" name="Straight Arrow Connector 16"/>
        <cdr:cNvSpPr/>
      </cdr:nvSpPr>
      <cdr:spPr>
        <a:xfrm xmlns:a="http://schemas.openxmlformats.org/drawingml/2006/main">
          <a:off x="4220560" y="4171293"/>
          <a:ext cx="147802" cy="156013"/>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0.59186</cdr:x>
      <cdr:y>0.09138</cdr:y>
    </cdr:from>
    <cdr:to>
      <cdr:x>0.88405</cdr:x>
      <cdr:y>0.44156</cdr:y>
    </cdr:to>
    <cdr:sp macro="" textlink="">
      <cdr:nvSpPr>
        <cdr:cNvPr id="2" name="TextBox 1"/>
        <cdr:cNvSpPr txBox="1"/>
      </cdr:nvSpPr>
      <cdr:spPr>
        <a:xfrm xmlns:a="http://schemas.openxmlformats.org/drawingml/2006/main">
          <a:off x="4825671" y="536162"/>
          <a:ext cx="2382342" cy="2054637"/>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100" dirty="0">
              <a:latin typeface="+mn-lt"/>
            </a:rPr>
            <a:t>The</a:t>
          </a:r>
          <a:r>
            <a:rPr lang="en-US" sz="1100" baseline="0" dirty="0">
              <a:latin typeface="+mn-lt"/>
            </a:rPr>
            <a:t> red line represents all oil-fired units &gt;25 MW in the MANEVU+VA region. The turquoise line is the proportion attributed to peaking </a:t>
          </a:r>
          <a:r>
            <a:rPr lang="en-US" sz="1100" baseline="0" dirty="0" smtClean="0">
              <a:latin typeface="+mn-lt"/>
            </a:rPr>
            <a:t>units &gt;25 MW </a:t>
          </a:r>
          <a:r>
            <a:rPr lang="en-US" sz="1100" baseline="0" dirty="0">
              <a:latin typeface="+mn-lt"/>
            </a:rPr>
            <a:t>(as identified by EPA). </a:t>
          </a:r>
          <a:r>
            <a:rPr lang="en-US" sz="1100" dirty="0">
              <a:latin typeface="+mn-lt"/>
            </a:rPr>
            <a:t> </a:t>
          </a:r>
          <a:r>
            <a:rPr lang="en-US" sz="1100" dirty="0" smtClean="0">
              <a:latin typeface="+mn-lt"/>
            </a:rPr>
            <a:t>The grey lines are the proportion that is  currently applied to small EGUs in SMOKE. </a:t>
          </a:r>
        </a:p>
        <a:p xmlns:a="http://schemas.openxmlformats.org/drawingml/2006/main">
          <a:endParaRPr lang="en-US" sz="1100" dirty="0" smtClean="0">
            <a:latin typeface="+mn-lt"/>
          </a:endParaRPr>
        </a:p>
        <a:p xmlns:a="http://schemas.openxmlformats.org/drawingml/2006/main">
          <a:r>
            <a:rPr lang="en-US" sz="1100" dirty="0" smtClean="0">
              <a:latin typeface="+mn-lt"/>
            </a:rPr>
            <a:t>The SMOKE temporal profiles “smear” the annual emissions proportionally across 365 days.</a:t>
          </a:r>
        </a:p>
        <a:p xmlns:a="http://schemas.openxmlformats.org/drawingml/2006/main">
          <a:endParaRPr lang="en-US" sz="1100" dirty="0">
            <a:latin typeface="+mn-lt"/>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0.61742</cdr:x>
      <cdr:y>0.08877</cdr:y>
    </cdr:from>
    <cdr:to>
      <cdr:x>0.8856</cdr:x>
      <cdr:y>0.47436</cdr:y>
    </cdr:to>
    <cdr:sp macro="" textlink="">
      <cdr:nvSpPr>
        <cdr:cNvPr id="2" name="TextBox 1"/>
        <cdr:cNvSpPr txBox="1"/>
      </cdr:nvSpPr>
      <cdr:spPr>
        <a:xfrm xmlns:a="http://schemas.openxmlformats.org/drawingml/2006/main">
          <a:off x="4939977" y="527613"/>
          <a:ext cx="2145709" cy="2291787"/>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100" dirty="0">
              <a:latin typeface="+mn-lt"/>
            </a:rPr>
            <a:t>The</a:t>
          </a:r>
          <a:r>
            <a:rPr lang="en-US" sz="1100" baseline="0" dirty="0">
              <a:latin typeface="+mn-lt"/>
            </a:rPr>
            <a:t> green line represents all gas-fired units &gt;25 MW in the </a:t>
          </a:r>
          <a:r>
            <a:rPr lang="en-US" sz="1100" baseline="0" dirty="0" smtClean="0">
              <a:latin typeface="+mn-lt"/>
            </a:rPr>
            <a:t>MANEVU+VA </a:t>
          </a:r>
          <a:r>
            <a:rPr lang="en-US" sz="1100" baseline="0" dirty="0">
              <a:latin typeface="+mn-lt"/>
            </a:rPr>
            <a:t>region. The orange line is the proportion attributed to peaking </a:t>
          </a:r>
          <a:r>
            <a:rPr lang="en-US" sz="1100" baseline="0" dirty="0" smtClean="0">
              <a:latin typeface="+mn-lt"/>
            </a:rPr>
            <a:t>units &gt; 25 MW </a:t>
          </a:r>
          <a:r>
            <a:rPr lang="en-US" sz="1100" baseline="0" dirty="0">
              <a:latin typeface="+mn-lt"/>
            </a:rPr>
            <a:t>(as identified by EPA</a:t>
          </a:r>
          <a:r>
            <a:rPr lang="en-US" sz="1100" baseline="0" dirty="0" smtClean="0">
              <a:latin typeface="+mn-lt"/>
            </a:rPr>
            <a:t>).</a:t>
          </a:r>
          <a:r>
            <a:rPr lang="en-US" sz="1100" dirty="0" smtClean="0">
              <a:latin typeface="+mn-lt"/>
            </a:rPr>
            <a:t> The grey lines are the proportion that is  currently applied to small EGUs in SMOKE. </a:t>
          </a:r>
        </a:p>
        <a:p xmlns:a="http://schemas.openxmlformats.org/drawingml/2006/main">
          <a:endParaRPr lang="en-US" sz="1100" dirty="0" smtClean="0">
            <a:latin typeface="+mn-lt"/>
          </a:endParaRPr>
        </a:p>
        <a:p xmlns:a="http://schemas.openxmlformats.org/drawingml/2006/main">
          <a:r>
            <a:rPr lang="en-US" sz="1100" dirty="0" smtClean="0">
              <a:latin typeface="+mn-lt"/>
            </a:rPr>
            <a:t>The SMOKE temporal profiles “smear” the annual emissions proportionally across 365 days.</a:t>
          </a:r>
        </a:p>
        <a:p xmlns:a="http://schemas.openxmlformats.org/drawingml/2006/main">
          <a:endParaRPr lang="en-US" sz="1100" dirty="0">
            <a:latin typeface="+mn-lt"/>
          </a:endParaRPr>
        </a:p>
        <a:p xmlns:a="http://schemas.openxmlformats.org/drawingml/2006/main">
          <a:endParaRPr lang="en-US" sz="1100" dirty="0">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10" name="Rectangle 14"/>
          <p:cNvSpPr>
            <a:spLocks noGrp="1" noChangeArrowheads="1"/>
          </p:cNvSpPr>
          <p:nvPr>
            <p:ph type="hdr" sz="quarter"/>
          </p:nvPr>
        </p:nvSpPr>
        <p:spPr bwMode="auto">
          <a:xfrm>
            <a:off x="0" y="0"/>
            <a:ext cx="3043343" cy="46577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lnSpc>
                <a:spcPct val="100000"/>
              </a:lnSpc>
              <a:spcBef>
                <a:spcPct val="20000"/>
              </a:spcBef>
              <a:defRPr sz="1200">
                <a:solidFill>
                  <a:schemeClr val="tx1"/>
                </a:solidFill>
                <a:latin typeface="Tahoma" pitchFamily="34" charset="0"/>
              </a:defRPr>
            </a:lvl1pPr>
          </a:lstStyle>
          <a:p>
            <a:pPr>
              <a:defRPr/>
            </a:pPr>
            <a:endParaRPr lang="en-US" dirty="0"/>
          </a:p>
        </p:txBody>
      </p:sp>
      <p:sp>
        <p:nvSpPr>
          <p:cNvPr id="59395" name="Rectangle 15"/>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62512" name="Rectangle 16"/>
          <p:cNvSpPr>
            <a:spLocks noGrp="1" noChangeArrowheads="1"/>
          </p:cNvSpPr>
          <p:nvPr>
            <p:ph type="body" sz="quarter" idx="3"/>
          </p:nvPr>
        </p:nvSpPr>
        <p:spPr bwMode="auto">
          <a:xfrm>
            <a:off x="936414" y="4422459"/>
            <a:ext cx="5150273" cy="418877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2513" name="Rectangle 17"/>
          <p:cNvSpPr>
            <a:spLocks noGrp="1" noChangeArrowheads="1"/>
          </p:cNvSpPr>
          <p:nvPr>
            <p:ph type="dt" idx="1"/>
          </p:nvPr>
        </p:nvSpPr>
        <p:spPr bwMode="auto">
          <a:xfrm>
            <a:off x="3979757" y="0"/>
            <a:ext cx="3043343" cy="46577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lnSpc>
                <a:spcPct val="100000"/>
              </a:lnSpc>
              <a:spcBef>
                <a:spcPct val="20000"/>
              </a:spcBef>
              <a:defRPr sz="1200">
                <a:solidFill>
                  <a:schemeClr val="tx1"/>
                </a:solidFill>
                <a:latin typeface="Tahoma" pitchFamily="34" charset="0"/>
              </a:defRPr>
            </a:lvl1pPr>
          </a:lstStyle>
          <a:p>
            <a:pPr>
              <a:defRPr/>
            </a:pPr>
            <a:endParaRPr lang="en-US" dirty="0"/>
          </a:p>
        </p:txBody>
      </p:sp>
      <p:sp>
        <p:nvSpPr>
          <p:cNvPr id="362514" name="Rectangle 18"/>
          <p:cNvSpPr>
            <a:spLocks noGrp="1" noChangeArrowheads="1"/>
          </p:cNvSpPr>
          <p:nvPr>
            <p:ph type="ftr" sz="quarter" idx="4"/>
          </p:nvPr>
        </p:nvSpPr>
        <p:spPr bwMode="auto">
          <a:xfrm>
            <a:off x="0" y="8843328"/>
            <a:ext cx="3043343" cy="465772"/>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lnSpc>
                <a:spcPct val="100000"/>
              </a:lnSpc>
              <a:spcBef>
                <a:spcPct val="20000"/>
              </a:spcBef>
              <a:defRPr sz="1200">
                <a:solidFill>
                  <a:schemeClr val="tx1"/>
                </a:solidFill>
                <a:latin typeface="Tahoma" pitchFamily="34" charset="0"/>
              </a:defRPr>
            </a:lvl1pPr>
          </a:lstStyle>
          <a:p>
            <a:pPr>
              <a:defRPr/>
            </a:pPr>
            <a:endParaRPr lang="en-US" dirty="0"/>
          </a:p>
        </p:txBody>
      </p:sp>
      <p:sp>
        <p:nvSpPr>
          <p:cNvPr id="362515" name="Rectangle 19"/>
          <p:cNvSpPr>
            <a:spLocks noGrp="1" noChangeArrowheads="1"/>
          </p:cNvSpPr>
          <p:nvPr>
            <p:ph type="sldNum" sz="quarter" idx="5"/>
          </p:nvPr>
        </p:nvSpPr>
        <p:spPr bwMode="auto">
          <a:xfrm>
            <a:off x="3979757" y="8843328"/>
            <a:ext cx="3043343" cy="465772"/>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lnSpc>
                <a:spcPct val="100000"/>
              </a:lnSpc>
              <a:spcBef>
                <a:spcPct val="20000"/>
              </a:spcBef>
              <a:defRPr sz="1200">
                <a:solidFill>
                  <a:schemeClr val="tx1"/>
                </a:solidFill>
                <a:latin typeface="Tahoma" pitchFamily="34" charset="0"/>
              </a:defRPr>
            </a:lvl1pPr>
          </a:lstStyle>
          <a:p>
            <a:pPr>
              <a:defRPr/>
            </a:pPr>
            <a:fld id="{27FF9F3C-D923-4E71-9D2A-CB9CBBC771C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60420" name="Slide Number Placeholder 3"/>
          <p:cNvSpPr>
            <a:spLocks noGrp="1"/>
          </p:cNvSpPr>
          <p:nvPr>
            <p:ph type="sldNum" sz="quarter" idx="5"/>
          </p:nvPr>
        </p:nvSpPr>
        <p:spPr>
          <a:noFill/>
        </p:spPr>
        <p:txBody>
          <a:bodyPr/>
          <a:lstStyle/>
          <a:p>
            <a:fld id="{12F4655D-B835-4EC0-8176-EA6FB132D99E}" type="slidenum">
              <a:rPr lang="en-US" smtClean="0"/>
              <a:pPr/>
              <a:t>2</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Monthly values undergo a multi-step temporal process to yield the hourly emissions at each unit: summer/winter value to month, month to day and day to hour. For units not matched to CEMS data the first two steps are done outside of SMOKE. SMOKE takes the daily values and allocates the emissions to the hours. </a:t>
            </a:r>
          </a:p>
        </p:txBody>
      </p:sp>
      <p:sp>
        <p:nvSpPr>
          <p:cNvPr id="66564" name="Slide Number Placeholder 3"/>
          <p:cNvSpPr>
            <a:spLocks noGrp="1"/>
          </p:cNvSpPr>
          <p:nvPr>
            <p:ph type="sldNum" sz="quarter" idx="5"/>
          </p:nvPr>
        </p:nvSpPr>
        <p:spPr>
          <a:noFill/>
        </p:spPr>
        <p:txBody>
          <a:bodyPr/>
          <a:lstStyle/>
          <a:p>
            <a:fld id="{0E2ED031-6221-4777-83F2-AB30D100E7B9}" type="slidenum">
              <a:rPr lang="en-US" smtClean="0"/>
              <a:pPr/>
              <a:t>12</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FF9F3C-D923-4E71-9D2A-CB9CBBC771CA}"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FF9F3C-D923-4E71-9D2A-CB9CBBC771CA}" type="slidenum">
              <a:rPr lang="en-US" smtClean="0"/>
              <a:pPr>
                <a:defRPr/>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000" dirty="0" smtClean="0"/>
              <a:t>To approximate how many small units may not be properly represented in the model, we identified coal, oil and gas-fired electric generating units  sized &lt;25 MW from the IPM 5.13 results. </a:t>
            </a:r>
          </a:p>
          <a:p>
            <a:pPr lvl="2">
              <a:defRPr/>
            </a:pPr>
            <a:r>
              <a:rPr lang="en-US" sz="1000" dirty="0" smtClean="0"/>
              <a:t>Approximately 3,481 coal, oil and gas-fired units in 34 states.</a:t>
            </a:r>
          </a:p>
          <a:p>
            <a:pPr lvl="2">
              <a:defRPr/>
            </a:pPr>
            <a:r>
              <a:rPr lang="en-US" sz="1000" dirty="0" smtClean="0"/>
              <a:t>NAICS/SCC sorting methodology identified 2,438 potential units for temporalization</a:t>
            </a:r>
          </a:p>
          <a:p>
            <a:pPr lvl="3">
              <a:defRPr/>
            </a:pPr>
            <a:r>
              <a:rPr lang="en-US" sz="1000" dirty="0" smtClean="0"/>
              <a:t>No coal-fired peaking units in the MANEVU+VA region</a:t>
            </a:r>
          </a:p>
          <a:p>
            <a:endParaRPr lang="en-US" sz="1000" dirty="0" smtClean="0"/>
          </a:p>
          <a:p>
            <a:r>
              <a:rPr lang="en-US" sz="1000" dirty="0" smtClean="0"/>
              <a:t>MANEVU+VA – Double Counting</a:t>
            </a:r>
          </a:p>
          <a:p>
            <a:pPr lvl="1"/>
            <a:r>
              <a:rPr lang="en-US" baseline="0" dirty="0" smtClean="0"/>
              <a:t>Oil – 7 Units, 26.25 Tons</a:t>
            </a:r>
          </a:p>
          <a:p>
            <a:pPr lvl="1"/>
            <a:r>
              <a:rPr lang="en-US" baseline="0" dirty="0" smtClean="0"/>
              <a:t>Gas – 11 Units, 559.67 Tons</a:t>
            </a:r>
            <a:endParaRPr lang="en-US" dirty="0"/>
          </a:p>
        </p:txBody>
      </p:sp>
      <p:sp>
        <p:nvSpPr>
          <p:cNvPr id="4" name="Slide Number Placeholder 3"/>
          <p:cNvSpPr>
            <a:spLocks noGrp="1"/>
          </p:cNvSpPr>
          <p:nvPr>
            <p:ph type="sldNum" sz="quarter" idx="10"/>
          </p:nvPr>
        </p:nvSpPr>
        <p:spPr/>
        <p:txBody>
          <a:bodyPr/>
          <a:lstStyle/>
          <a:p>
            <a:pPr>
              <a:defRPr/>
            </a:pPr>
            <a:fld id="{27FF9F3C-D923-4E71-9D2A-CB9CBBC771CA}" type="slidenum">
              <a:rPr lang="en-US" smtClean="0"/>
              <a:pPr>
                <a:defRPr/>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p>
        </p:txBody>
      </p:sp>
      <p:sp>
        <p:nvSpPr>
          <p:cNvPr id="64516" name="Slide Number Placeholder 3"/>
          <p:cNvSpPr>
            <a:spLocks noGrp="1"/>
          </p:cNvSpPr>
          <p:nvPr>
            <p:ph type="sldNum" sz="quarter" idx="5"/>
          </p:nvPr>
        </p:nvSpPr>
        <p:spPr>
          <a:noFill/>
        </p:spPr>
        <p:txBody>
          <a:bodyPr/>
          <a:lstStyle/>
          <a:p>
            <a:fld id="{2438680D-28B8-49C8-8CD6-B6E119B8202C}" type="slidenum">
              <a:rPr lang="en-US" smtClean="0"/>
              <a:pPr/>
              <a:t>21</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FF9F3C-D923-4E71-9D2A-CB9CBBC771CA}" type="slidenum">
              <a:rPr lang="en-US" smtClean="0"/>
              <a:pPr>
                <a:defRPr/>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dirty="0" smtClean="0"/>
          </a:p>
        </p:txBody>
      </p:sp>
      <p:sp>
        <p:nvSpPr>
          <p:cNvPr id="67588" name="Slide Number Placeholder 3"/>
          <p:cNvSpPr>
            <a:spLocks noGrp="1"/>
          </p:cNvSpPr>
          <p:nvPr>
            <p:ph type="sldNum" sz="quarter" idx="5"/>
          </p:nvPr>
        </p:nvSpPr>
        <p:spPr>
          <a:noFill/>
        </p:spPr>
        <p:txBody>
          <a:bodyPr/>
          <a:lstStyle/>
          <a:p>
            <a:fld id="{EAFED55A-0485-4440-AB54-0C87BDCF8475}" type="slidenum">
              <a:rPr lang="en-US" smtClean="0"/>
              <a:pPr/>
              <a:t>25</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60420" name="Slide Number Placeholder 3"/>
          <p:cNvSpPr>
            <a:spLocks noGrp="1"/>
          </p:cNvSpPr>
          <p:nvPr>
            <p:ph type="sldNum" sz="quarter" idx="5"/>
          </p:nvPr>
        </p:nvSpPr>
        <p:spPr>
          <a:noFill/>
        </p:spPr>
        <p:txBody>
          <a:bodyPr/>
          <a:lstStyle/>
          <a:p>
            <a:fld id="{12F4655D-B835-4EC0-8176-EA6FB132D99E}" type="slidenum">
              <a:rPr lang="en-US" smtClean="0"/>
              <a:pPr/>
              <a:t>3</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FF9F3C-D923-4E71-9D2A-CB9CBBC771CA}"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FF9F3C-D923-4E71-9D2A-CB9CBBC771CA}"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smtClean="0"/>
          </a:p>
        </p:txBody>
      </p:sp>
      <p:sp>
        <p:nvSpPr>
          <p:cNvPr id="61444" name="Slide Number Placeholder 3"/>
          <p:cNvSpPr>
            <a:spLocks noGrp="1"/>
          </p:cNvSpPr>
          <p:nvPr>
            <p:ph type="sldNum" sz="quarter" idx="5"/>
          </p:nvPr>
        </p:nvSpPr>
        <p:spPr>
          <a:noFill/>
        </p:spPr>
        <p:txBody>
          <a:bodyPr/>
          <a:lstStyle/>
          <a:p>
            <a:fld id="{7D403F74-62F6-4684-A9A4-A2B02A2A8950}" type="slidenum">
              <a:rPr lang="en-US" smtClean="0"/>
              <a:pPr/>
              <a:t>6</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smtClean="0"/>
              <a:t>Peaks in January/February make sense;</a:t>
            </a:r>
            <a:r>
              <a:rPr lang="en-US" baseline="0" dirty="0" smtClean="0"/>
              <a:t> t</a:t>
            </a:r>
            <a:r>
              <a:rPr lang="en-US" dirty="0" smtClean="0"/>
              <a:t>hey may be due to shutdown of larger units for maintenance.</a:t>
            </a:r>
          </a:p>
        </p:txBody>
      </p:sp>
      <p:sp>
        <p:nvSpPr>
          <p:cNvPr id="62468" name="Slide Number Placeholder 3"/>
          <p:cNvSpPr>
            <a:spLocks noGrp="1"/>
          </p:cNvSpPr>
          <p:nvPr>
            <p:ph type="sldNum" sz="quarter" idx="5"/>
          </p:nvPr>
        </p:nvSpPr>
        <p:spPr>
          <a:noFill/>
        </p:spPr>
        <p:txBody>
          <a:bodyPr/>
          <a:lstStyle/>
          <a:p>
            <a:fld id="{0CA07289-AA25-49DF-B474-AE455E95EFE1}" type="slidenum">
              <a:rPr lang="en-US" smtClean="0"/>
              <a:pPr/>
              <a:t>7</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smtClean="0"/>
          </a:p>
        </p:txBody>
      </p:sp>
      <p:sp>
        <p:nvSpPr>
          <p:cNvPr id="63492" name="Slide Number Placeholder 3"/>
          <p:cNvSpPr>
            <a:spLocks noGrp="1"/>
          </p:cNvSpPr>
          <p:nvPr>
            <p:ph type="sldNum" sz="quarter" idx="5"/>
          </p:nvPr>
        </p:nvSpPr>
        <p:spPr>
          <a:noFill/>
        </p:spPr>
        <p:txBody>
          <a:bodyPr/>
          <a:lstStyle/>
          <a:p>
            <a:fld id="{BC70A35B-E258-41F4-A717-DEE173C81DA3}" type="slidenum">
              <a:rPr lang="en-US" smtClean="0"/>
              <a:pPr/>
              <a:t>8</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FF9F3C-D923-4E71-9D2A-CB9CBBC771CA}"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27FF9F3C-D923-4E71-9D2A-CB9CBBC771CA}"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5" descr="Maryland Crown Logo"/>
          <p:cNvPicPr>
            <a:picLocks noChangeAspect="1" noChangeArrowheads="1"/>
          </p:cNvPicPr>
          <p:nvPr/>
        </p:nvPicPr>
        <p:blipFill>
          <a:blip r:embed="rId2" cstate="print"/>
          <a:srcRect/>
          <a:stretch>
            <a:fillRect/>
          </a:stretch>
        </p:blipFill>
        <p:spPr bwMode="auto">
          <a:xfrm>
            <a:off x="7391400" y="5791200"/>
            <a:ext cx="1600200" cy="727075"/>
          </a:xfrm>
          <a:prstGeom prst="rect">
            <a:avLst/>
          </a:prstGeom>
          <a:noFill/>
          <a:ln w="9525">
            <a:noFill/>
            <a:miter lim="800000"/>
            <a:headEnd/>
            <a:tailEnd/>
          </a:ln>
        </p:spPr>
      </p:pic>
      <p:pic>
        <p:nvPicPr>
          <p:cNvPr id="5" name="Picture 26" descr="MDE logo"/>
          <p:cNvPicPr>
            <a:picLocks noChangeAspect="1" noChangeArrowheads="1"/>
          </p:cNvPicPr>
          <p:nvPr/>
        </p:nvPicPr>
        <p:blipFill>
          <a:blip r:embed="rId3" cstate="print"/>
          <a:srcRect/>
          <a:stretch>
            <a:fillRect/>
          </a:stretch>
        </p:blipFill>
        <p:spPr bwMode="auto">
          <a:xfrm>
            <a:off x="1066800" y="152400"/>
            <a:ext cx="1035050" cy="1295400"/>
          </a:xfrm>
          <a:prstGeom prst="rect">
            <a:avLst/>
          </a:prstGeom>
          <a:noFill/>
          <a:ln w="9525">
            <a:noFill/>
            <a:miter lim="800000"/>
            <a:headEnd/>
            <a:tailEnd/>
          </a:ln>
        </p:spPr>
      </p:pic>
      <p:sp>
        <p:nvSpPr>
          <p:cNvPr id="6" name="Line 27"/>
          <p:cNvSpPr>
            <a:spLocks noChangeShapeType="1"/>
          </p:cNvSpPr>
          <p:nvPr/>
        </p:nvSpPr>
        <p:spPr bwMode="auto">
          <a:xfrm>
            <a:off x="2209800" y="1447800"/>
            <a:ext cx="6096000" cy="0"/>
          </a:xfrm>
          <a:prstGeom prst="line">
            <a:avLst/>
          </a:prstGeom>
          <a:noFill/>
          <a:ln w="38100">
            <a:solidFill>
              <a:srgbClr val="080808"/>
            </a:solidFill>
            <a:round/>
            <a:headEnd/>
            <a:tailEnd/>
          </a:ln>
          <a:effectLst/>
        </p:spPr>
        <p:txBody>
          <a:bodyPr anchor="ctr"/>
          <a:lstStyle/>
          <a:p>
            <a:pPr>
              <a:defRPr/>
            </a:pPr>
            <a:endParaRPr lang="en-US" dirty="0"/>
          </a:p>
        </p:txBody>
      </p:sp>
      <p:sp>
        <p:nvSpPr>
          <p:cNvPr id="7" name="Rectangle 30"/>
          <p:cNvSpPr>
            <a:spLocks noChangeArrowheads="1"/>
          </p:cNvSpPr>
          <p:nvPr/>
        </p:nvSpPr>
        <p:spPr bwMode="auto">
          <a:xfrm>
            <a:off x="2144713" y="990600"/>
            <a:ext cx="6161087" cy="457200"/>
          </a:xfrm>
          <a:prstGeom prst="rect">
            <a:avLst/>
          </a:prstGeom>
          <a:noFill/>
          <a:ln w="9525">
            <a:noFill/>
            <a:miter lim="800000"/>
            <a:headEnd/>
            <a:tailEnd/>
          </a:ln>
          <a:effectLst/>
        </p:spPr>
        <p:txBody>
          <a:bodyPr wrap="none">
            <a:spAutoFit/>
          </a:bodyPr>
          <a:lstStyle/>
          <a:p>
            <a:pPr>
              <a:lnSpc>
                <a:spcPct val="100000"/>
              </a:lnSpc>
              <a:spcBef>
                <a:spcPct val="60000"/>
              </a:spcBef>
              <a:buClr>
                <a:srgbClr val="080808"/>
              </a:buClr>
              <a:defRPr/>
            </a:pPr>
            <a:r>
              <a:rPr lang="en-US" altLang="en-US" sz="2400" b="1" dirty="0">
                <a:solidFill>
                  <a:srgbClr val="080808"/>
                </a:solidFill>
              </a:rPr>
              <a:t>Maryland Department of the Environment</a:t>
            </a:r>
          </a:p>
        </p:txBody>
      </p:sp>
      <p:sp>
        <p:nvSpPr>
          <p:cNvPr id="390149" name="Rectangle 5"/>
          <p:cNvSpPr>
            <a:spLocks noGrp="1" noChangeArrowheads="1"/>
          </p:cNvSpPr>
          <p:nvPr>
            <p:ph type="ctrTitle"/>
          </p:nvPr>
        </p:nvSpPr>
        <p:spPr>
          <a:xfrm>
            <a:off x="762000" y="2057400"/>
            <a:ext cx="7772400" cy="1143000"/>
          </a:xfrm>
        </p:spPr>
        <p:txBody>
          <a:bodyPr/>
          <a:lstStyle>
            <a:lvl1pPr algn="ctr">
              <a:defRPr sz="4800"/>
            </a:lvl1pPr>
          </a:lstStyle>
          <a:p>
            <a:r>
              <a:rPr lang="en-US" altLang="en-US"/>
              <a:t>Place Title Here</a:t>
            </a:r>
          </a:p>
        </p:txBody>
      </p:sp>
      <p:sp>
        <p:nvSpPr>
          <p:cNvPr id="390150" name="Rectangle 6"/>
          <p:cNvSpPr>
            <a:spLocks noGrp="1" noChangeArrowheads="1"/>
          </p:cNvSpPr>
          <p:nvPr>
            <p:ph type="subTitle" idx="1"/>
          </p:nvPr>
        </p:nvSpPr>
        <p:spPr>
          <a:xfrm>
            <a:off x="1295400" y="3657600"/>
            <a:ext cx="6400800" cy="1752600"/>
          </a:xfrm>
        </p:spPr>
        <p:txBody>
          <a:bodyPr/>
          <a:lstStyle>
            <a:lvl1pPr marL="0" indent="0" algn="ctr">
              <a:buFontTx/>
              <a:buNone/>
              <a:defRPr sz="2400" b="1"/>
            </a:lvl1pPr>
          </a:lstStyle>
          <a:p>
            <a:r>
              <a:rPr lang="en-US" altLang="en-US"/>
              <a:t>Place additional text here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295400"/>
            <a:ext cx="1885950" cy="403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0100" y="1295400"/>
            <a:ext cx="5505450" cy="403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0100" y="2819400"/>
            <a:ext cx="36957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19400"/>
            <a:ext cx="36957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800100" y="1295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Place Title Text Here</a:t>
            </a:r>
          </a:p>
        </p:txBody>
      </p:sp>
      <p:sp>
        <p:nvSpPr>
          <p:cNvPr id="1027" name="Rectangle 6"/>
          <p:cNvSpPr>
            <a:spLocks noGrp="1" noChangeArrowheads="1"/>
          </p:cNvSpPr>
          <p:nvPr>
            <p:ph type="body" idx="1"/>
          </p:nvPr>
        </p:nvSpPr>
        <p:spPr bwMode="auto">
          <a:xfrm>
            <a:off x="800100" y="2819400"/>
            <a:ext cx="75438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Place text here</a:t>
            </a:r>
          </a:p>
          <a:p>
            <a:pPr lvl="1"/>
            <a:r>
              <a:rPr lang="en-US" altLang="en-US" smtClean="0"/>
              <a:t>Second level</a:t>
            </a:r>
          </a:p>
          <a:p>
            <a:pPr lvl="2"/>
            <a:r>
              <a:rPr lang="en-US" altLang="en-US" smtClean="0"/>
              <a:t>Third level </a:t>
            </a:r>
          </a:p>
          <a:p>
            <a:pPr lvl="3"/>
            <a:r>
              <a:rPr lang="en-US" altLang="en-US" smtClean="0"/>
              <a:t>Fourth level</a:t>
            </a:r>
          </a:p>
          <a:p>
            <a:pPr lvl="4"/>
            <a:r>
              <a:rPr lang="en-US" altLang="en-US" smtClean="0"/>
              <a:t>Fifth level</a:t>
            </a:r>
          </a:p>
          <a:p>
            <a:pPr lvl="3"/>
            <a:endParaRPr lang="en-US" altLang="en-US" smtClean="0"/>
          </a:p>
        </p:txBody>
      </p:sp>
      <p:pic>
        <p:nvPicPr>
          <p:cNvPr id="1028" name="Picture 13" descr="MDE logo"/>
          <p:cNvPicPr>
            <a:picLocks noChangeAspect="1" noChangeArrowheads="1"/>
          </p:cNvPicPr>
          <p:nvPr/>
        </p:nvPicPr>
        <p:blipFill>
          <a:blip r:embed="rId13" cstate="print"/>
          <a:srcRect/>
          <a:stretch>
            <a:fillRect/>
          </a:stretch>
        </p:blipFill>
        <p:spPr bwMode="auto">
          <a:xfrm>
            <a:off x="304800" y="152400"/>
            <a:ext cx="560388" cy="700088"/>
          </a:xfrm>
          <a:prstGeom prst="rect">
            <a:avLst/>
          </a:prstGeom>
          <a:noFill/>
          <a:ln w="9525">
            <a:noFill/>
            <a:miter lim="800000"/>
            <a:headEnd/>
            <a:tailEnd/>
          </a:ln>
        </p:spPr>
      </p:pic>
      <p:sp>
        <p:nvSpPr>
          <p:cNvPr id="389135" name="Line 15"/>
          <p:cNvSpPr>
            <a:spLocks noChangeShapeType="1"/>
          </p:cNvSpPr>
          <p:nvPr/>
        </p:nvSpPr>
        <p:spPr bwMode="auto">
          <a:xfrm>
            <a:off x="304800" y="838200"/>
            <a:ext cx="8382000" cy="0"/>
          </a:xfrm>
          <a:prstGeom prst="line">
            <a:avLst/>
          </a:prstGeom>
          <a:noFill/>
          <a:ln w="47625">
            <a:solidFill>
              <a:schemeClr val="bg1"/>
            </a:solidFill>
            <a:round/>
            <a:headEnd/>
            <a:tailEnd/>
          </a:ln>
          <a:effectLst/>
        </p:spPr>
        <p:txBody>
          <a:bodyPr anchor="ctr"/>
          <a:lstStyle/>
          <a:p>
            <a:pPr>
              <a:defRPr/>
            </a:pPr>
            <a:endParaRPr lang="en-US" dirty="0"/>
          </a:p>
        </p:txBody>
      </p:sp>
      <p:pic>
        <p:nvPicPr>
          <p:cNvPr id="1030" name="Picture 17" descr="Maryland Crown Logo"/>
          <p:cNvPicPr>
            <a:picLocks noChangeAspect="1" noChangeArrowheads="1"/>
          </p:cNvPicPr>
          <p:nvPr/>
        </p:nvPicPr>
        <p:blipFill>
          <a:blip r:embed="rId14" cstate="print"/>
          <a:srcRect/>
          <a:stretch>
            <a:fillRect/>
          </a:stretch>
        </p:blipFill>
        <p:spPr bwMode="auto">
          <a:xfrm>
            <a:off x="7543800" y="5943600"/>
            <a:ext cx="1295400" cy="58896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05"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hf hdr="0" ftr="0" dt="0"/>
  <p:txStyles>
    <p:titleStyle>
      <a:lvl1pPr algn="l" rtl="0" eaLnBrk="0" fontAlgn="base" hangingPunct="0">
        <a:lnSpc>
          <a:spcPct val="85000"/>
        </a:lnSpc>
        <a:spcBef>
          <a:spcPct val="0"/>
        </a:spcBef>
        <a:spcAft>
          <a:spcPct val="0"/>
        </a:spcAft>
        <a:defRPr sz="4200">
          <a:solidFill>
            <a:srgbClr val="003399"/>
          </a:solidFill>
          <a:latin typeface="+mj-lt"/>
          <a:ea typeface="+mj-ea"/>
          <a:cs typeface="+mj-cs"/>
        </a:defRPr>
      </a:lvl1pPr>
      <a:lvl2pPr algn="l" rtl="0" eaLnBrk="0" fontAlgn="base" hangingPunct="0">
        <a:lnSpc>
          <a:spcPct val="85000"/>
        </a:lnSpc>
        <a:spcBef>
          <a:spcPct val="0"/>
        </a:spcBef>
        <a:spcAft>
          <a:spcPct val="0"/>
        </a:spcAft>
        <a:defRPr sz="4200">
          <a:solidFill>
            <a:srgbClr val="003399"/>
          </a:solidFill>
          <a:latin typeface="Arial" charset="0"/>
        </a:defRPr>
      </a:lvl2pPr>
      <a:lvl3pPr algn="l" rtl="0" eaLnBrk="0" fontAlgn="base" hangingPunct="0">
        <a:lnSpc>
          <a:spcPct val="85000"/>
        </a:lnSpc>
        <a:spcBef>
          <a:spcPct val="0"/>
        </a:spcBef>
        <a:spcAft>
          <a:spcPct val="0"/>
        </a:spcAft>
        <a:defRPr sz="4200">
          <a:solidFill>
            <a:srgbClr val="003399"/>
          </a:solidFill>
          <a:latin typeface="Arial" charset="0"/>
        </a:defRPr>
      </a:lvl3pPr>
      <a:lvl4pPr algn="l" rtl="0" eaLnBrk="0" fontAlgn="base" hangingPunct="0">
        <a:lnSpc>
          <a:spcPct val="85000"/>
        </a:lnSpc>
        <a:spcBef>
          <a:spcPct val="0"/>
        </a:spcBef>
        <a:spcAft>
          <a:spcPct val="0"/>
        </a:spcAft>
        <a:defRPr sz="4200">
          <a:solidFill>
            <a:srgbClr val="003399"/>
          </a:solidFill>
          <a:latin typeface="Arial" charset="0"/>
        </a:defRPr>
      </a:lvl4pPr>
      <a:lvl5pPr algn="l" rtl="0" eaLnBrk="0" fontAlgn="base" hangingPunct="0">
        <a:lnSpc>
          <a:spcPct val="85000"/>
        </a:lnSpc>
        <a:spcBef>
          <a:spcPct val="0"/>
        </a:spcBef>
        <a:spcAft>
          <a:spcPct val="0"/>
        </a:spcAft>
        <a:defRPr sz="4200">
          <a:solidFill>
            <a:srgbClr val="003399"/>
          </a:solidFill>
          <a:latin typeface="Arial" charset="0"/>
        </a:defRPr>
      </a:lvl5pPr>
      <a:lvl6pPr marL="457200" algn="l" rtl="0" fontAlgn="base">
        <a:lnSpc>
          <a:spcPct val="85000"/>
        </a:lnSpc>
        <a:spcBef>
          <a:spcPct val="0"/>
        </a:spcBef>
        <a:spcAft>
          <a:spcPct val="0"/>
        </a:spcAft>
        <a:defRPr sz="4200">
          <a:solidFill>
            <a:srgbClr val="003399"/>
          </a:solidFill>
          <a:latin typeface="Arial" charset="0"/>
        </a:defRPr>
      </a:lvl6pPr>
      <a:lvl7pPr marL="914400" algn="l" rtl="0" fontAlgn="base">
        <a:lnSpc>
          <a:spcPct val="85000"/>
        </a:lnSpc>
        <a:spcBef>
          <a:spcPct val="0"/>
        </a:spcBef>
        <a:spcAft>
          <a:spcPct val="0"/>
        </a:spcAft>
        <a:defRPr sz="4200">
          <a:solidFill>
            <a:srgbClr val="003399"/>
          </a:solidFill>
          <a:latin typeface="Arial" charset="0"/>
        </a:defRPr>
      </a:lvl7pPr>
      <a:lvl8pPr marL="1371600" algn="l" rtl="0" fontAlgn="base">
        <a:lnSpc>
          <a:spcPct val="85000"/>
        </a:lnSpc>
        <a:spcBef>
          <a:spcPct val="0"/>
        </a:spcBef>
        <a:spcAft>
          <a:spcPct val="0"/>
        </a:spcAft>
        <a:defRPr sz="4200">
          <a:solidFill>
            <a:srgbClr val="003399"/>
          </a:solidFill>
          <a:latin typeface="Arial" charset="0"/>
        </a:defRPr>
      </a:lvl8pPr>
      <a:lvl9pPr marL="1828800" algn="l" rtl="0" fontAlgn="base">
        <a:lnSpc>
          <a:spcPct val="85000"/>
        </a:lnSpc>
        <a:spcBef>
          <a:spcPct val="0"/>
        </a:spcBef>
        <a:spcAft>
          <a:spcPct val="0"/>
        </a:spcAft>
        <a:defRPr sz="4200">
          <a:solidFill>
            <a:srgbClr val="003399"/>
          </a:solidFill>
          <a:latin typeface="Arial" charset="0"/>
        </a:defRPr>
      </a:lvl9pPr>
    </p:titleStyle>
    <p:bodyStyle>
      <a:lvl1pPr marL="342900" indent="-342900" algn="l" rtl="0" eaLnBrk="0" fontAlgn="base" hangingPunct="0">
        <a:spcBef>
          <a:spcPct val="60000"/>
        </a:spcBef>
        <a:spcAft>
          <a:spcPct val="0"/>
        </a:spcAft>
        <a:buClr>
          <a:srgbClr val="080808"/>
        </a:buClr>
        <a:buChar char="•"/>
        <a:defRPr sz="3000">
          <a:solidFill>
            <a:srgbClr val="080808"/>
          </a:solidFill>
          <a:latin typeface="+mn-lt"/>
          <a:ea typeface="+mn-ea"/>
          <a:cs typeface="+mn-cs"/>
        </a:defRPr>
      </a:lvl1pPr>
      <a:lvl2pPr marL="742950" indent="-285750" algn="l" rtl="0" eaLnBrk="0" fontAlgn="base" hangingPunct="0">
        <a:spcBef>
          <a:spcPct val="40000"/>
        </a:spcBef>
        <a:spcAft>
          <a:spcPct val="0"/>
        </a:spcAft>
        <a:buClr>
          <a:srgbClr val="080808"/>
        </a:buClr>
        <a:buChar char="–"/>
        <a:defRPr sz="2600">
          <a:solidFill>
            <a:srgbClr val="080808"/>
          </a:solidFill>
          <a:latin typeface="+mn-lt"/>
        </a:defRPr>
      </a:lvl2pPr>
      <a:lvl3pPr marL="1143000" indent="-228600" algn="l" rtl="0" eaLnBrk="0" fontAlgn="base" hangingPunct="0">
        <a:lnSpc>
          <a:spcPct val="95000"/>
        </a:lnSpc>
        <a:spcBef>
          <a:spcPct val="35000"/>
        </a:spcBef>
        <a:spcAft>
          <a:spcPct val="0"/>
        </a:spcAft>
        <a:buClr>
          <a:srgbClr val="080808"/>
        </a:buClr>
        <a:buChar char="•"/>
        <a:defRPr sz="2400">
          <a:solidFill>
            <a:srgbClr val="080808"/>
          </a:solidFill>
          <a:latin typeface="+mn-lt"/>
        </a:defRPr>
      </a:lvl3pPr>
      <a:lvl4pPr marL="1600200" indent="-228600" algn="l" rtl="0" eaLnBrk="0" fontAlgn="base" hangingPunct="0">
        <a:lnSpc>
          <a:spcPct val="75000"/>
        </a:lnSpc>
        <a:spcBef>
          <a:spcPct val="30000"/>
        </a:spcBef>
        <a:spcAft>
          <a:spcPct val="0"/>
        </a:spcAft>
        <a:buClr>
          <a:srgbClr val="080808"/>
        </a:buClr>
        <a:buChar char="–"/>
        <a:defRPr sz="2000">
          <a:solidFill>
            <a:srgbClr val="080808"/>
          </a:solidFill>
          <a:latin typeface="+mn-lt"/>
        </a:defRPr>
      </a:lvl4pPr>
      <a:lvl5pPr marL="2057400" indent="-228600" algn="l" rtl="0" eaLnBrk="0" fontAlgn="base" hangingPunct="0">
        <a:lnSpc>
          <a:spcPct val="75000"/>
        </a:lnSpc>
        <a:spcBef>
          <a:spcPct val="30000"/>
        </a:spcBef>
        <a:spcAft>
          <a:spcPct val="0"/>
        </a:spcAft>
        <a:buClr>
          <a:srgbClr val="080808"/>
        </a:buClr>
        <a:buChar char="»"/>
        <a:defRPr>
          <a:solidFill>
            <a:srgbClr val="080808"/>
          </a:solidFill>
          <a:latin typeface="+mn-lt"/>
        </a:defRPr>
      </a:lvl5pPr>
      <a:lvl6pPr marL="2514600" indent="-228600" algn="l" rtl="0" fontAlgn="base">
        <a:lnSpc>
          <a:spcPct val="75000"/>
        </a:lnSpc>
        <a:spcBef>
          <a:spcPct val="30000"/>
        </a:spcBef>
        <a:spcAft>
          <a:spcPct val="0"/>
        </a:spcAft>
        <a:buClr>
          <a:srgbClr val="080808"/>
        </a:buClr>
        <a:buChar char="»"/>
        <a:defRPr>
          <a:solidFill>
            <a:srgbClr val="080808"/>
          </a:solidFill>
          <a:latin typeface="+mn-lt"/>
        </a:defRPr>
      </a:lvl6pPr>
      <a:lvl7pPr marL="2971800" indent="-228600" algn="l" rtl="0" fontAlgn="base">
        <a:lnSpc>
          <a:spcPct val="75000"/>
        </a:lnSpc>
        <a:spcBef>
          <a:spcPct val="30000"/>
        </a:spcBef>
        <a:spcAft>
          <a:spcPct val="0"/>
        </a:spcAft>
        <a:buClr>
          <a:srgbClr val="080808"/>
        </a:buClr>
        <a:buChar char="»"/>
        <a:defRPr>
          <a:solidFill>
            <a:srgbClr val="080808"/>
          </a:solidFill>
          <a:latin typeface="+mn-lt"/>
        </a:defRPr>
      </a:lvl7pPr>
      <a:lvl8pPr marL="3429000" indent="-228600" algn="l" rtl="0" fontAlgn="base">
        <a:lnSpc>
          <a:spcPct val="75000"/>
        </a:lnSpc>
        <a:spcBef>
          <a:spcPct val="30000"/>
        </a:spcBef>
        <a:spcAft>
          <a:spcPct val="0"/>
        </a:spcAft>
        <a:buClr>
          <a:srgbClr val="080808"/>
        </a:buClr>
        <a:buChar char="»"/>
        <a:defRPr>
          <a:solidFill>
            <a:srgbClr val="080808"/>
          </a:solidFill>
          <a:latin typeface="+mn-lt"/>
        </a:defRPr>
      </a:lvl8pPr>
      <a:lvl9pPr marL="3886200" indent="-228600" algn="l" rtl="0" fontAlgn="base">
        <a:lnSpc>
          <a:spcPct val="75000"/>
        </a:lnSpc>
        <a:spcBef>
          <a:spcPct val="30000"/>
        </a:spcBef>
        <a:spcAft>
          <a:spcPct val="0"/>
        </a:spcAft>
        <a:buClr>
          <a:srgbClr val="080808"/>
        </a:buClr>
        <a:buChar char="»"/>
        <a:defRPr>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590800"/>
            <a:ext cx="7772400" cy="1143000"/>
          </a:xfrm>
        </p:spPr>
        <p:txBody>
          <a:bodyPr>
            <a:normAutofit fontScale="90000"/>
          </a:bodyPr>
          <a:lstStyle/>
          <a:p>
            <a:pPr>
              <a:defRPr/>
            </a:pPr>
            <a:r>
              <a:rPr lang="en-US" dirty="0" smtClean="0"/>
              <a:t>Small Electric Generating Units in the MARAMA Alpha 2011/2018 Modeling Platform</a:t>
            </a:r>
            <a:endParaRPr lang="en-US" dirty="0"/>
          </a:p>
        </p:txBody>
      </p:sp>
      <p:sp>
        <p:nvSpPr>
          <p:cNvPr id="3075" name="Subtitle 2"/>
          <p:cNvSpPr>
            <a:spLocks noGrp="1"/>
          </p:cNvSpPr>
          <p:nvPr>
            <p:ph type="subTitle" idx="1"/>
          </p:nvPr>
        </p:nvSpPr>
        <p:spPr>
          <a:xfrm>
            <a:off x="1295400" y="4267200"/>
            <a:ext cx="6400800" cy="1752600"/>
          </a:xfrm>
        </p:spPr>
        <p:txBody>
          <a:bodyPr/>
          <a:lstStyle/>
          <a:p>
            <a:r>
              <a:rPr lang="en-US" dirty="0" smtClean="0"/>
              <a:t>A Methodology to Develop A Consistent Base Year Temporal Profile for Small Non-CAMD EGUs in the MANEVU+VA Region</a:t>
            </a:r>
          </a:p>
        </p:txBody>
      </p:sp>
      <p:sp>
        <p:nvSpPr>
          <p:cNvPr id="4" name="TextBox 3"/>
          <p:cNvSpPr txBox="1"/>
          <p:nvPr/>
        </p:nvSpPr>
        <p:spPr>
          <a:xfrm>
            <a:off x="1219200" y="5638800"/>
            <a:ext cx="6705600" cy="615553"/>
          </a:xfrm>
          <a:prstGeom prst="rect">
            <a:avLst/>
          </a:prstGeom>
          <a:noFill/>
        </p:spPr>
        <p:txBody>
          <a:bodyPr wrap="square" rtlCol="0">
            <a:spAutoFit/>
          </a:bodyPr>
          <a:lstStyle/>
          <a:p>
            <a:pPr algn="ctr"/>
            <a:r>
              <a:rPr lang="en-US" sz="2000" dirty="0" smtClean="0">
                <a:solidFill>
                  <a:schemeClr val="tx2">
                    <a:lumMod val="75000"/>
                  </a:schemeClr>
                </a:solidFill>
              </a:rPr>
              <a:t>Update for 2016 Modeling Platform EGU Workgroup Call 4/26/18</a:t>
            </a:r>
            <a:endParaRPr lang="en-US" sz="2000" dirty="0">
              <a:solidFill>
                <a:schemeClr val="tx2">
                  <a:lumMod val="7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28600" y="457200"/>
          <a:ext cx="8686800" cy="6400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152400"/>
            <a:ext cx="8229600" cy="914400"/>
          </a:xfrm>
        </p:spPr>
        <p:txBody>
          <a:bodyPr/>
          <a:lstStyle/>
          <a:p>
            <a:pPr algn="ctr"/>
            <a:r>
              <a:rPr lang="en-US" dirty="0" smtClean="0"/>
              <a:t>EPA’s Temporalization Process</a:t>
            </a:r>
          </a:p>
        </p:txBody>
      </p:sp>
      <p:sp>
        <p:nvSpPr>
          <p:cNvPr id="5123" name="Content Placeholder 2"/>
          <p:cNvSpPr>
            <a:spLocks noGrp="1"/>
          </p:cNvSpPr>
          <p:nvPr>
            <p:ph idx="1"/>
          </p:nvPr>
        </p:nvSpPr>
        <p:spPr>
          <a:xfrm>
            <a:off x="0" y="838200"/>
            <a:ext cx="9144000" cy="6553200"/>
          </a:xfrm>
        </p:spPr>
        <p:txBody>
          <a:bodyPr/>
          <a:lstStyle/>
          <a:p>
            <a:r>
              <a:rPr lang="en-US" sz="1300" dirty="0" smtClean="0"/>
              <a:t>Sources in the ptegu and ptegu_pk sectors contain emissions from EGUs in the 2011 NEI  point inventory that could be matched to units found in the NEEDS database. Sources not matched to units found in NEEDS are placed into the pt_oilgas or ptnonipm sectors and are temporalized by SMOKE</a:t>
            </a:r>
          </a:p>
          <a:p>
            <a:r>
              <a:rPr lang="en-US" sz="1300" dirty="0" smtClean="0"/>
              <a:t>For PtEGU sources matched to CEMs</a:t>
            </a:r>
          </a:p>
          <a:p>
            <a:pPr lvl="1"/>
            <a:r>
              <a:rPr lang="en-US" sz="1100" dirty="0" smtClean="0"/>
              <a:t>Use the hourly CEMS values for NOx and SO2 . SMOKE temporalizes other pollutants by applying the hourly heat input patterns to the annual inventory values. </a:t>
            </a:r>
          </a:p>
          <a:p>
            <a:r>
              <a:rPr lang="en-US" sz="1300" dirty="0" smtClean="0"/>
              <a:t>For PtEGU Sources not matched to CEMS</a:t>
            </a:r>
          </a:p>
          <a:p>
            <a:pPr lvl="1"/>
            <a:r>
              <a:rPr lang="en-US" sz="1100" dirty="0" smtClean="0"/>
              <a:t>The allocation of the </a:t>
            </a:r>
            <a:r>
              <a:rPr lang="en-US" sz="1100" u="sng" dirty="0" smtClean="0"/>
              <a:t>annual-to-month</a:t>
            </a:r>
            <a:r>
              <a:rPr lang="en-US" sz="1100" dirty="0" smtClean="0"/>
              <a:t> emissions are done using average fuel-specific season-to-month factors generated  for each of the 64 IPM regions. These factors are based on 2011 CEMS data. In each region, separate factors are developed for coal, natural gas and “other”, where the types of fuels included in other vary by region. Separate profiles were computed for NOx ,SO2 and heat input (to be used as a surrogate for all other pollutants). </a:t>
            </a:r>
          </a:p>
          <a:p>
            <a:pPr lvl="1"/>
            <a:r>
              <a:rPr lang="en-US" sz="1100" dirty="0" smtClean="0"/>
              <a:t>Emissions were then allocated from </a:t>
            </a:r>
            <a:r>
              <a:rPr lang="en-US" sz="1100" u="sng" dirty="0" smtClean="0"/>
              <a:t>month-to-day</a:t>
            </a:r>
            <a:r>
              <a:rPr lang="en-US" sz="1100" dirty="0" smtClean="0"/>
              <a:t> using IPM region and fuel specific average moth to day factors based on 2011 CEMS heat input only. In each region, separate factors are developed for coal, natural gas and “other”, where the types of fuels included in other vary by region. </a:t>
            </a:r>
          </a:p>
          <a:p>
            <a:pPr lvl="1"/>
            <a:r>
              <a:rPr lang="en-US" sz="1100" dirty="0" smtClean="0"/>
              <a:t>Temporal profiles form days to hours are computed based on the region and fuel specific average day to hour factors derived from CEMS data for those fuels and regions using data from the entire year.  </a:t>
            </a:r>
          </a:p>
          <a:p>
            <a:pPr lvl="1"/>
            <a:r>
              <a:rPr lang="en-US" sz="1100" dirty="0" smtClean="0"/>
              <a:t>Allocation of annual-to-month and month-to-day factors are done outside of SMOKE. SMOKE takes the daily values and allocates the emissions to the hours. </a:t>
            </a:r>
          </a:p>
          <a:p>
            <a:pPr lvl="1"/>
            <a:r>
              <a:rPr lang="en-US" sz="1100" dirty="0" smtClean="0"/>
              <a:t>An overall composite profile was also computed and was used in a few cases in which  the fuel-specific profile was too irregular or there was no CEMS units with the specified fuel in the region containing the units. </a:t>
            </a:r>
          </a:p>
          <a:p>
            <a:r>
              <a:rPr lang="en-US" sz="1300" dirty="0" smtClean="0"/>
              <a:t>For ptnonipm Sources</a:t>
            </a:r>
          </a:p>
          <a:p>
            <a:pPr lvl="1"/>
            <a:r>
              <a:rPr lang="en-US" sz="1100" dirty="0" smtClean="0"/>
              <a:t>Temporal allocation is completed by SMOKE using  the “mwdss” temporal approach</a:t>
            </a:r>
          </a:p>
          <a:p>
            <a:pPr lvl="2"/>
            <a:r>
              <a:rPr lang="en-US" sz="1100" dirty="0" smtClean="0"/>
              <a:t>Hourly remissions for one representative Monday, representative weekday (Tuesday through Friday), representative Saturday and representative Sunday for each month</a:t>
            </a:r>
          </a:p>
          <a:p>
            <a:pPr lvl="3"/>
            <a:r>
              <a:rPr lang="en-US" sz="1100" dirty="0" smtClean="0"/>
              <a:t>Variation between Mondays and other weekday, Saturdays and Sundays within the month, not week to week variation within the month.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2"/>
          <p:cNvSpPr>
            <a:spLocks noGrp="1"/>
          </p:cNvSpPr>
          <p:nvPr>
            <p:ph type="body" idx="1"/>
          </p:nvPr>
        </p:nvSpPr>
        <p:spPr>
          <a:xfrm>
            <a:off x="304800" y="838200"/>
            <a:ext cx="3886200" cy="838200"/>
          </a:xfrm>
        </p:spPr>
        <p:txBody>
          <a:bodyPr/>
          <a:lstStyle/>
          <a:p>
            <a:pPr algn="ctr"/>
            <a:r>
              <a:rPr lang="en-US" dirty="0" smtClean="0"/>
              <a:t>MDE Temporal Process</a:t>
            </a:r>
          </a:p>
        </p:txBody>
      </p:sp>
      <p:sp>
        <p:nvSpPr>
          <p:cNvPr id="4" name="Content Placeholder 3"/>
          <p:cNvSpPr>
            <a:spLocks noGrp="1"/>
          </p:cNvSpPr>
          <p:nvPr>
            <p:ph sz="half" idx="2"/>
          </p:nvPr>
        </p:nvSpPr>
        <p:spPr>
          <a:xfrm>
            <a:off x="228600" y="1752600"/>
            <a:ext cx="3886200" cy="4648200"/>
          </a:xfrm>
        </p:spPr>
        <p:txBody>
          <a:bodyPr>
            <a:normAutofit/>
          </a:bodyPr>
          <a:lstStyle/>
          <a:p>
            <a:pPr>
              <a:defRPr/>
            </a:pPr>
            <a:r>
              <a:rPr lang="en-US" dirty="0" smtClean="0"/>
              <a:t>Used raw daily CEMS data to develop profiles based on heat input</a:t>
            </a:r>
          </a:p>
          <a:p>
            <a:pPr>
              <a:defRPr/>
            </a:pPr>
            <a:r>
              <a:rPr lang="en-US" dirty="0" smtClean="0"/>
              <a:t>Developed a single profile for all pollutants</a:t>
            </a:r>
          </a:p>
          <a:p>
            <a:pPr>
              <a:defRPr/>
            </a:pPr>
            <a:r>
              <a:rPr lang="en-US" dirty="0" smtClean="0"/>
              <a:t>Coal, oil and gas fuel bins</a:t>
            </a:r>
          </a:p>
          <a:p>
            <a:pPr>
              <a:defRPr/>
            </a:pPr>
            <a:r>
              <a:rPr lang="en-US" dirty="0" smtClean="0"/>
              <a:t>4 modeling regions, 3 fuel bins = 12 profiles</a:t>
            </a:r>
          </a:p>
        </p:txBody>
      </p:sp>
      <p:sp>
        <p:nvSpPr>
          <p:cNvPr id="28676" name="Text Placeholder 4"/>
          <p:cNvSpPr>
            <a:spLocks noGrp="1"/>
          </p:cNvSpPr>
          <p:nvPr>
            <p:ph type="body" sz="quarter" idx="3"/>
          </p:nvPr>
        </p:nvSpPr>
        <p:spPr>
          <a:xfrm>
            <a:off x="4495800" y="838200"/>
            <a:ext cx="4041775" cy="838200"/>
          </a:xfrm>
        </p:spPr>
        <p:txBody>
          <a:bodyPr/>
          <a:lstStyle/>
          <a:p>
            <a:pPr algn="ctr"/>
            <a:r>
              <a:rPr lang="en-US" dirty="0" smtClean="0"/>
              <a:t>EPA Temporal Process</a:t>
            </a:r>
          </a:p>
        </p:txBody>
      </p:sp>
      <p:sp>
        <p:nvSpPr>
          <p:cNvPr id="6" name="Content Placeholder 5"/>
          <p:cNvSpPr>
            <a:spLocks noGrp="1"/>
          </p:cNvSpPr>
          <p:nvPr>
            <p:ph sz="quarter" idx="4"/>
          </p:nvPr>
        </p:nvSpPr>
        <p:spPr>
          <a:xfrm>
            <a:off x="4419600" y="1752600"/>
            <a:ext cx="4495800" cy="4419600"/>
          </a:xfrm>
        </p:spPr>
        <p:txBody>
          <a:bodyPr>
            <a:normAutofit lnSpcReduction="10000"/>
          </a:bodyPr>
          <a:lstStyle/>
          <a:p>
            <a:pPr>
              <a:defRPr/>
            </a:pPr>
            <a:r>
              <a:rPr lang="en-US" dirty="0" smtClean="0"/>
              <a:t>Used season-to-month, month-to-day data from IPM, based on CEMS data, but also using average summer/winter day data</a:t>
            </a:r>
          </a:p>
          <a:p>
            <a:pPr>
              <a:defRPr/>
            </a:pPr>
            <a:r>
              <a:rPr lang="en-US" dirty="0" smtClean="0"/>
              <a:t>Developed profiles for NOx, SO2, and heat input as a surrogate for other pollutants</a:t>
            </a:r>
          </a:p>
          <a:p>
            <a:pPr>
              <a:defRPr/>
            </a:pPr>
            <a:r>
              <a:rPr lang="en-US" dirty="0" smtClean="0"/>
              <a:t>Coal, gas, and other fuel bins</a:t>
            </a:r>
          </a:p>
          <a:p>
            <a:pPr>
              <a:defRPr/>
            </a:pPr>
            <a:r>
              <a:rPr lang="en-US" dirty="0" smtClean="0"/>
              <a:t>64 regions, 3 fuel bins, 3 profiles each = 576 profiles</a:t>
            </a:r>
          </a:p>
        </p:txBody>
      </p:sp>
      <p:sp>
        <p:nvSpPr>
          <p:cNvPr id="7" name="TextBox 6"/>
          <p:cNvSpPr txBox="1"/>
          <p:nvPr/>
        </p:nvSpPr>
        <p:spPr>
          <a:xfrm>
            <a:off x="685800" y="381000"/>
            <a:ext cx="8458200" cy="510909"/>
          </a:xfrm>
          <a:prstGeom prst="rect">
            <a:avLst/>
          </a:prstGeom>
          <a:noFill/>
        </p:spPr>
        <p:txBody>
          <a:bodyPr wrap="square" rtlCol="0">
            <a:spAutoFit/>
          </a:bodyPr>
          <a:lstStyle/>
          <a:p>
            <a:pPr algn="ctr"/>
            <a:r>
              <a:rPr lang="en-US" sz="3200" dirty="0" smtClean="0">
                <a:solidFill>
                  <a:srgbClr val="003399"/>
                </a:solidFill>
              </a:rPr>
              <a:t>Comparison of Temporalization Processes</a:t>
            </a:r>
            <a:endParaRPr lang="en-US" sz="3200" dirty="0">
              <a:solidFill>
                <a:srgbClr val="003399"/>
              </a:solidFill>
            </a:endParaRPr>
          </a:p>
        </p:txBody>
      </p:sp>
      <p:sp>
        <p:nvSpPr>
          <p:cNvPr id="8" name="TextBox 7"/>
          <p:cNvSpPr txBox="1"/>
          <p:nvPr/>
        </p:nvSpPr>
        <p:spPr>
          <a:xfrm flipH="1">
            <a:off x="228600" y="6324600"/>
            <a:ext cx="7269481" cy="602473"/>
          </a:xfrm>
          <a:prstGeom prst="rect">
            <a:avLst/>
          </a:prstGeom>
          <a:noFill/>
        </p:spPr>
        <p:txBody>
          <a:bodyPr wrap="square" rtlCol="0">
            <a:spAutoFit/>
          </a:bodyPr>
          <a:lstStyle/>
          <a:p>
            <a:r>
              <a:rPr lang="en-US" sz="1300" dirty="0" smtClean="0">
                <a:solidFill>
                  <a:schemeClr val="accent6"/>
                </a:solidFill>
              </a:rPr>
              <a:t>But Maryland takes the process one step further. While EPA is looking for an “average” profile, MDE believes that a more limited or peaking profile is more representative of how these small nonCAMD EGUs operate.</a:t>
            </a:r>
            <a:endParaRPr lang="en-US" sz="1300" dirty="0">
              <a:solidFill>
                <a:schemeClr val="accent6"/>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28600" y="152400"/>
          <a:ext cx="8671034" cy="628978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6621781"/>
            <a:ext cx="6858000" cy="236219"/>
          </a:xfrm>
          <a:prstGeom prst="rect">
            <a:avLst/>
          </a:prstGeom>
          <a:noFill/>
        </p:spPr>
        <p:txBody>
          <a:bodyPr wrap="square" rtlCol="0">
            <a:spAutoFit/>
          </a:bodyPr>
          <a:lstStyle/>
          <a:p>
            <a:r>
              <a:rPr lang="en-US" sz="1100" dirty="0" smtClean="0">
                <a:solidFill>
                  <a:schemeClr val="accent6"/>
                </a:solidFill>
              </a:rPr>
              <a:t>EPA profile shown is an aggregate of all oil-fired non-CEMS EGUs in the MANE-VU+VA region.</a:t>
            </a:r>
            <a:endParaRPr lang="en-US" sz="1100" dirty="0">
              <a:solidFill>
                <a:schemeClr val="accent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 calcmode="lin" valueType="num">
                                      <p:cBhvr additive="base">
                                        <p:cTn id="7" dur="500" fill="hold"/>
                                        <p:tgtEl>
                                          <p:spTgt spid="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chart seriesIdx="0" categoryIdx="-4" bldStep="series"/>
                                            </p:graphicEl>
                                          </p:spTgt>
                                        </p:tgtEl>
                                        <p:attrNameLst>
                                          <p:attrName>style.visibility</p:attrName>
                                        </p:attrNameLst>
                                      </p:cBhvr>
                                      <p:to>
                                        <p:strVal val="visible"/>
                                      </p:to>
                                    </p:set>
                                    <p:anim calcmode="lin" valueType="num">
                                      <p:cBhvr additive="base">
                                        <p:cTn id="13" dur="500" fill="hold"/>
                                        <p:tgtEl>
                                          <p:spTgt spid="3">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chart seriesIdx="2" categoryIdx="-4" bldStep="series"/>
                                            </p:graphicEl>
                                          </p:spTgt>
                                        </p:tgtEl>
                                        <p:attrNameLst>
                                          <p:attrName>style.visibility</p:attrName>
                                        </p:attrNameLst>
                                      </p:cBhvr>
                                      <p:to>
                                        <p:strVal val="visible"/>
                                      </p:to>
                                    </p:set>
                                    <p:anim calcmode="lin" valueType="num">
                                      <p:cBhvr additive="base">
                                        <p:cTn id="19" dur="500" fill="hold"/>
                                        <p:tgtEl>
                                          <p:spTgt spid="3">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28600" y="152400"/>
          <a:ext cx="8671034" cy="62897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6621781"/>
            <a:ext cx="6858000" cy="236219"/>
          </a:xfrm>
          <a:prstGeom prst="rect">
            <a:avLst/>
          </a:prstGeom>
          <a:noFill/>
        </p:spPr>
        <p:txBody>
          <a:bodyPr wrap="square" rtlCol="0">
            <a:spAutoFit/>
          </a:bodyPr>
          <a:lstStyle/>
          <a:p>
            <a:r>
              <a:rPr lang="en-US" sz="1100" dirty="0" smtClean="0">
                <a:solidFill>
                  <a:schemeClr val="accent6"/>
                </a:solidFill>
              </a:rPr>
              <a:t>EPA profile shown is an aggregate of all gas-fired non-CEMS EGUs in the MANE-VU+VA region.</a:t>
            </a:r>
            <a:endParaRPr lang="en-US" sz="1100" dirty="0">
              <a:solidFill>
                <a:schemeClr val="accent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 calcmode="lin" valueType="num">
                                      <p:cBhvr additive="base">
                                        <p:cTn id="7" dur="500" fill="hold"/>
                                        <p:tgtEl>
                                          <p:spTgt spid="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chart seriesIdx="0" categoryIdx="-4" bldStep="series"/>
                                            </p:graphicEl>
                                          </p:spTgt>
                                        </p:tgtEl>
                                        <p:attrNameLst>
                                          <p:attrName>style.visibility</p:attrName>
                                        </p:attrNameLst>
                                      </p:cBhvr>
                                      <p:to>
                                        <p:strVal val="visible"/>
                                      </p:to>
                                    </p:set>
                                    <p:anim calcmode="lin" valueType="num">
                                      <p:cBhvr additive="base">
                                        <p:cTn id="13" dur="500" fill="hold"/>
                                        <p:tgtEl>
                                          <p:spTgt spid="3">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chart seriesIdx="2" categoryIdx="-4" bldStep="series"/>
                                            </p:graphicEl>
                                          </p:spTgt>
                                        </p:tgtEl>
                                        <p:attrNameLst>
                                          <p:attrName>style.visibility</p:attrName>
                                        </p:attrNameLst>
                                      </p:cBhvr>
                                      <p:to>
                                        <p:strVal val="visible"/>
                                      </p:to>
                                    </p:set>
                                    <p:anim calcmode="lin" valueType="num">
                                      <p:cBhvr additive="base">
                                        <p:cTn id="19" dur="500" fill="hold"/>
                                        <p:tgtEl>
                                          <p:spTgt spid="3">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43800" cy="762000"/>
          </a:xfrm>
        </p:spPr>
        <p:txBody>
          <a:bodyPr/>
          <a:lstStyle/>
          <a:p>
            <a:pPr algn="ctr"/>
            <a:r>
              <a:rPr lang="en-US" sz="3200" dirty="0" smtClean="0"/>
              <a:t>Are the MDE-Developed Temporal Profiles Accurate?</a:t>
            </a:r>
            <a:endParaRPr lang="en-US" sz="3200" dirty="0"/>
          </a:p>
        </p:txBody>
      </p:sp>
      <p:sp>
        <p:nvSpPr>
          <p:cNvPr id="3" name="Content Placeholder 2"/>
          <p:cNvSpPr>
            <a:spLocks noGrp="1"/>
          </p:cNvSpPr>
          <p:nvPr>
            <p:ph idx="1"/>
          </p:nvPr>
        </p:nvSpPr>
        <p:spPr>
          <a:xfrm>
            <a:off x="304800" y="1066800"/>
            <a:ext cx="8229600" cy="5791200"/>
          </a:xfrm>
        </p:spPr>
        <p:txBody>
          <a:bodyPr/>
          <a:lstStyle/>
          <a:p>
            <a:r>
              <a:rPr lang="en-US" sz="2800" dirty="0" smtClean="0"/>
              <a:t>Collected 2011 daily heat input data for MD small EGUs from EGU facilities.</a:t>
            </a:r>
          </a:p>
          <a:p>
            <a:r>
              <a:rPr lang="en-US" sz="2800" dirty="0" smtClean="0"/>
              <a:t>Separated by fuel type (oil or gas).</a:t>
            </a:r>
          </a:p>
          <a:p>
            <a:r>
              <a:rPr lang="en-US" sz="2800" dirty="0" smtClean="0"/>
              <a:t>Graphed daily heat input distribution (fraction of annual value).</a:t>
            </a:r>
          </a:p>
          <a:p>
            <a:r>
              <a:rPr lang="en-US" sz="2800" dirty="0" smtClean="0"/>
              <a:t>Overlaid MDE-developed temporal profile for MANEVU gas and oil.</a:t>
            </a:r>
          </a:p>
          <a:p>
            <a:r>
              <a:rPr lang="en-US" sz="2800" dirty="0" smtClean="0"/>
              <a:t>Do the profiles match- are MDE temporal profiles representative of small EGU operating patterns?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Grp="1"/>
          </p:cNvGraphicFramePr>
          <p:nvPr/>
        </p:nvGraphicFramePr>
        <p:xfrm>
          <a:off x="228600" y="152400"/>
          <a:ext cx="8610600"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1219200" y="1066800"/>
            <a:ext cx="2514600" cy="990600"/>
          </a:xfrm>
          <a:prstGeom prst="rect">
            <a:avLst/>
          </a:prstGeom>
          <a:solidFill>
            <a:sysClr val="window" lastClr="FFFFFF"/>
          </a:solidFill>
          <a:ln>
            <a:solidFill>
              <a:sysClr val="windowText" lastClr="0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accent6"/>
                </a:solidFill>
                <a:latin typeface="Calibri" pitchFamily="34" charset="0"/>
              </a:rPr>
              <a:t>Will be updated as facilities submit data.</a:t>
            </a:r>
          </a:p>
          <a:p>
            <a:endParaRPr lang="en-US" dirty="0" smtClean="0">
              <a:solidFill>
                <a:schemeClr val="accent6"/>
              </a:solidFill>
              <a:latin typeface="Calibri" pitchFamily="34" charset="0"/>
            </a:endParaRPr>
          </a:p>
          <a:p>
            <a:r>
              <a:rPr lang="en-US" sz="1100" dirty="0" smtClean="0">
                <a:solidFill>
                  <a:schemeClr val="accent6"/>
                </a:solidFill>
                <a:latin typeface="Calibri" pitchFamily="34" charset="0"/>
              </a:rPr>
              <a:t>Units submitted as of 7/1/2015:</a:t>
            </a:r>
            <a:endParaRPr lang="en-US" sz="1100" dirty="0">
              <a:solidFill>
                <a:schemeClr val="accent6"/>
              </a:solidFill>
              <a:latin typeface="Calibri" pitchFamily="34" charset="0"/>
            </a:endParaRPr>
          </a:p>
          <a:p>
            <a:r>
              <a:rPr lang="en-US" sz="1100" dirty="0">
                <a:solidFill>
                  <a:schemeClr val="accent6"/>
                </a:solidFill>
                <a:latin typeface="Calibri" pitchFamily="34" charset="0"/>
              </a:rPr>
              <a:t>Philly</a:t>
            </a:r>
            <a:r>
              <a:rPr lang="en-US" sz="1100" baseline="0" dirty="0">
                <a:solidFill>
                  <a:schemeClr val="accent6"/>
                </a:solidFill>
                <a:latin typeface="Calibri" pitchFamily="34" charset="0"/>
              </a:rPr>
              <a:t> Rd 1-4</a:t>
            </a:r>
          </a:p>
          <a:p>
            <a:r>
              <a:rPr lang="en-US" sz="1100" baseline="0" dirty="0">
                <a:solidFill>
                  <a:schemeClr val="accent6"/>
                </a:solidFill>
                <a:latin typeface="Calibri" pitchFamily="34" charset="0"/>
              </a:rPr>
              <a:t>Riverside 7-8</a:t>
            </a:r>
          </a:p>
          <a:p>
            <a:r>
              <a:rPr lang="en-US" sz="1100" baseline="0" dirty="0">
                <a:solidFill>
                  <a:schemeClr val="accent6"/>
                </a:solidFill>
                <a:latin typeface="Calibri" pitchFamily="34" charset="0"/>
              </a:rPr>
              <a:t>CP Crane CT</a:t>
            </a:r>
          </a:p>
        </p:txBody>
      </p:sp>
      <p:sp>
        <p:nvSpPr>
          <p:cNvPr id="11" name="TextBox 10"/>
          <p:cNvSpPr txBox="1"/>
          <p:nvPr/>
        </p:nvSpPr>
        <p:spPr>
          <a:xfrm>
            <a:off x="5562600" y="1066800"/>
            <a:ext cx="2819400" cy="1387303"/>
          </a:xfrm>
          <a:prstGeom prst="rect">
            <a:avLst/>
          </a:prstGeom>
          <a:solidFill>
            <a:schemeClr val="bg2"/>
          </a:solidFill>
          <a:ln>
            <a:solidFill>
              <a:schemeClr val="accent6"/>
            </a:solidFill>
          </a:ln>
        </p:spPr>
        <p:txBody>
          <a:bodyPr wrap="square" rtlCol="0">
            <a:spAutoFit/>
          </a:bodyPr>
          <a:lstStyle/>
          <a:p>
            <a:r>
              <a:rPr lang="en-US" sz="1100" dirty="0" smtClean="0">
                <a:solidFill>
                  <a:schemeClr val="accent6"/>
                </a:solidFill>
                <a:latin typeface="Calibri" pitchFamily="34" charset="0"/>
              </a:rPr>
              <a:t>MDE-developed profiles match up well with operational data: peaks are occurring on similar days.</a:t>
            </a:r>
          </a:p>
          <a:p>
            <a:endParaRPr lang="en-US" sz="1100" dirty="0" smtClean="0">
              <a:solidFill>
                <a:schemeClr val="accent6"/>
              </a:solidFill>
              <a:latin typeface="Calibri" pitchFamily="34" charset="0"/>
            </a:endParaRPr>
          </a:p>
          <a:p>
            <a:r>
              <a:rPr lang="en-US" sz="1100" dirty="0" smtClean="0">
                <a:solidFill>
                  <a:schemeClr val="accent6"/>
                </a:solidFill>
                <a:latin typeface="Calibri" pitchFamily="34" charset="0"/>
              </a:rPr>
              <a:t>Differences in the magnitude of peaks or operating days are likely a function of averaging a large universe of units from the MDE profiles, versus the actual data collected from the small number of MD-only units.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graphicEl>
                                              <a:chart seriesIdx="1" categoryIdx="-4" bldStep="series"/>
                                            </p:graphicEl>
                                          </p:spTgt>
                                        </p:tgtEl>
                                        <p:attrNameLst>
                                          <p:attrName>style.visibility</p:attrName>
                                        </p:attrNameLst>
                                      </p:cBhvr>
                                      <p:to>
                                        <p:strVal val="visible"/>
                                      </p:to>
                                    </p:set>
                                    <p:anim calcmode="lin" valueType="num">
                                      <p:cBhvr additive="base">
                                        <p:cTn id="7" dur="1000" fill="hold"/>
                                        <p:tgtEl>
                                          <p:spTgt spid="9">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9">
                                            <p:graphicEl>
                                              <a:chart seriesIdx="1" categoryIdx="-4" bldStep="series"/>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nvGraphicFramePr>
        <p:xfrm>
          <a:off x="228600" y="152400"/>
          <a:ext cx="8610600"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867400" y="990600"/>
            <a:ext cx="2819400" cy="1818959"/>
          </a:xfrm>
          <a:prstGeom prst="rect">
            <a:avLst/>
          </a:prstGeom>
          <a:solidFill>
            <a:schemeClr val="bg2"/>
          </a:solidFill>
          <a:ln>
            <a:solidFill>
              <a:schemeClr val="accent6"/>
            </a:solidFill>
          </a:ln>
        </p:spPr>
        <p:txBody>
          <a:bodyPr wrap="square" rtlCol="0">
            <a:spAutoFit/>
          </a:bodyPr>
          <a:lstStyle/>
          <a:p>
            <a:r>
              <a:rPr lang="en-US" sz="1100" dirty="0" smtClean="0">
                <a:solidFill>
                  <a:srgbClr val="000000"/>
                </a:solidFill>
                <a:latin typeface="Calibri" pitchFamily="34" charset="0"/>
              </a:rPr>
              <a:t>Units submitted as of 7/1/2015:</a:t>
            </a:r>
          </a:p>
          <a:p>
            <a:r>
              <a:rPr lang="en-US" sz="1100" dirty="0" smtClean="0">
                <a:solidFill>
                  <a:srgbClr val="000000"/>
                </a:solidFill>
                <a:latin typeface="Calibri" pitchFamily="34" charset="0"/>
              </a:rPr>
              <a:t>Notch Cliff 1-8</a:t>
            </a:r>
          </a:p>
          <a:p>
            <a:endParaRPr lang="en-US" sz="1100" dirty="0" smtClean="0">
              <a:solidFill>
                <a:schemeClr val="accent6"/>
              </a:solidFill>
              <a:latin typeface="Calibri" pitchFamily="34" charset="0"/>
            </a:endParaRPr>
          </a:p>
          <a:p>
            <a:r>
              <a:rPr lang="en-US" sz="1100" dirty="0" smtClean="0">
                <a:solidFill>
                  <a:schemeClr val="accent6"/>
                </a:solidFill>
                <a:latin typeface="Calibri" pitchFamily="34" charset="0"/>
              </a:rPr>
              <a:t>MDE-developed profiles match up well with operational data: peaks are occurring on similar days.</a:t>
            </a:r>
          </a:p>
          <a:p>
            <a:endParaRPr lang="en-US" sz="1100" dirty="0" smtClean="0">
              <a:solidFill>
                <a:schemeClr val="accent6"/>
              </a:solidFill>
              <a:latin typeface="Calibri" pitchFamily="34" charset="0"/>
            </a:endParaRPr>
          </a:p>
          <a:p>
            <a:r>
              <a:rPr lang="en-US" sz="1100" dirty="0" smtClean="0">
                <a:solidFill>
                  <a:schemeClr val="accent6"/>
                </a:solidFill>
                <a:latin typeface="Calibri" pitchFamily="34" charset="0"/>
              </a:rPr>
              <a:t>Differences in the magnitude of peaks or operating days are likely a function of averaging a large universe of units from the MDE profiles, versus the actual data collected from the small number of MD-only units.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graphicEl>
                                              <a:chart seriesIdx="1" categoryIdx="-4" bldStep="series"/>
                                            </p:graphicEl>
                                          </p:spTgt>
                                        </p:tgtEl>
                                        <p:attrNameLst>
                                          <p:attrName>style.visibility</p:attrName>
                                        </p:attrNameLst>
                                      </p:cBhvr>
                                      <p:to>
                                        <p:strVal val="visible"/>
                                      </p:to>
                                    </p:set>
                                    <p:anim calcmode="lin" valueType="num">
                                      <p:cBhvr additive="base">
                                        <p:cTn id="7" dur="500" fill="hold"/>
                                        <p:tgtEl>
                                          <p:spTgt spid="6">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chart seriesIdx="1" categoryIdx="-4" bldStep="series"/>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0"/>
            <a:ext cx="7772400" cy="990600"/>
          </a:xfrm>
        </p:spPr>
        <p:txBody>
          <a:bodyPr/>
          <a:lstStyle/>
          <a:p>
            <a:pPr algn="ctr"/>
            <a:r>
              <a:rPr lang="en-US" sz="3200" dirty="0" smtClean="0"/>
              <a:t>Step 2 – Identify Profiles Assigned to Units &lt; 25MW</a:t>
            </a:r>
          </a:p>
        </p:txBody>
      </p:sp>
      <p:sp>
        <p:nvSpPr>
          <p:cNvPr id="3" name="Content Placeholder 2"/>
          <p:cNvSpPr>
            <a:spLocks noGrp="1"/>
          </p:cNvSpPr>
          <p:nvPr>
            <p:ph idx="1"/>
          </p:nvPr>
        </p:nvSpPr>
        <p:spPr>
          <a:xfrm>
            <a:off x="0" y="838200"/>
            <a:ext cx="9144000" cy="5638800"/>
          </a:xfrm>
        </p:spPr>
        <p:txBody>
          <a:bodyPr>
            <a:noAutofit/>
          </a:bodyPr>
          <a:lstStyle/>
          <a:p>
            <a:pPr>
              <a:defRPr/>
            </a:pPr>
            <a:r>
              <a:rPr lang="en-US" sz="1200" dirty="0" smtClean="0"/>
              <a:t>The MARAMA 2011/2018 Alpha modeling inventory took the USEPA V2 point EGU and point nonIPM inventory files, and separated them into ERTAC EGUs, nonEGUs (labeled ptnonipm) and small EGUs.  The units of interest are in the small EGU and the nonEGU files.</a:t>
            </a:r>
          </a:p>
          <a:p>
            <a:pPr>
              <a:defRPr/>
            </a:pPr>
            <a:r>
              <a:rPr lang="en-US" sz="1200" dirty="0" smtClean="0"/>
              <a:t>Using EMF, identified facilities in the smallEGU and ptnonipm files with NAICS codes for EGUs.</a:t>
            </a:r>
          </a:p>
          <a:p>
            <a:pPr>
              <a:defRPr/>
            </a:pPr>
            <a:r>
              <a:rPr lang="en-US" sz="1200" dirty="0" smtClean="0"/>
              <a:t>From the selected facilities, identified units with SCCs associated with coal, oil and gas-fired units. </a:t>
            </a:r>
          </a:p>
          <a:p>
            <a:pPr lvl="1">
              <a:defRPr/>
            </a:pPr>
            <a:r>
              <a:rPr lang="en-US" sz="1100" dirty="0" smtClean="0"/>
              <a:t>Also included units with SCCs for ICI boilers, as NAICS code was used to determine if that unit is at an EGU facility</a:t>
            </a:r>
          </a:p>
          <a:p>
            <a:pPr lvl="1">
              <a:defRPr/>
            </a:pPr>
            <a:r>
              <a:rPr lang="en-US" sz="1100" dirty="0" smtClean="0"/>
              <a:t>Included SCCs for both boilers and ICEs in the small EGU file to capture as many units as possible. Included only ICEs from the ptnonipm file to prevent capture of auxiliary boilers, industrial processes, etc. </a:t>
            </a:r>
          </a:p>
          <a:p>
            <a:pPr>
              <a:defRPr/>
            </a:pPr>
            <a:r>
              <a:rPr lang="en-US" sz="1200" dirty="0" smtClean="0"/>
              <a:t>Placed the identified units in a new file named “nonERTAC small EGU</a:t>
            </a:r>
            <a:r>
              <a:rPr lang="en-US" sz="1000" dirty="0" smtClean="0"/>
              <a:t>”</a:t>
            </a:r>
          </a:p>
          <a:p>
            <a:pPr lvl="1"/>
            <a:r>
              <a:rPr lang="en-US" sz="1100" dirty="0" smtClean="0"/>
              <a:t>To assess any possibility of double counting, used Access to match units in the ERTAC modeling file, based on Agency Facility ID, Unit ID, Release Point, Process and SCC to units in the nonERTAC small EGU file. </a:t>
            </a:r>
          </a:p>
          <a:p>
            <a:pPr lvl="1"/>
            <a:r>
              <a:rPr lang="en-US" sz="1100" dirty="0" smtClean="0"/>
              <a:t>To prevent nonEGUs from being temporalized  using the MDE profiles, used Access to match units designated as nonEGUs in the Sabo Crosswalk, based on EIS Facility ID, Unit ID, Process, Release Point and SCC to units in the nonERTAC Small EGU </a:t>
            </a:r>
            <a:r>
              <a:rPr lang="en-US" sz="1000" dirty="0" smtClean="0"/>
              <a:t>file.</a:t>
            </a:r>
          </a:p>
          <a:p>
            <a:pPr>
              <a:defRPr/>
            </a:pPr>
            <a:r>
              <a:rPr lang="en-US" sz="1200" dirty="0" smtClean="0"/>
              <a:t>Because the smaller electric generating units do not have hourly emissions data, a default temporal profile (supplied by EPA) is applied (by SCC and FIPS) to the annual emissions in SMOKE.  </a:t>
            </a:r>
          </a:p>
          <a:p>
            <a:pPr lvl="1">
              <a:defRPr/>
            </a:pPr>
            <a:r>
              <a:rPr lang="en-US" sz="1100" dirty="0" smtClean="0"/>
              <a:t>209 SCC codes</a:t>
            </a:r>
          </a:p>
          <a:p>
            <a:pPr lvl="2">
              <a:defRPr/>
            </a:pPr>
            <a:r>
              <a:rPr lang="en-US" sz="1000" dirty="0" smtClean="0"/>
              <a:t>85 for coal; 9 distinct profiles</a:t>
            </a:r>
          </a:p>
          <a:p>
            <a:pPr lvl="2">
              <a:defRPr/>
            </a:pPr>
            <a:r>
              <a:rPr lang="en-US" sz="1000" dirty="0" smtClean="0"/>
              <a:t>69 for gas; 20 distinct profiles</a:t>
            </a:r>
          </a:p>
          <a:p>
            <a:pPr lvl="2">
              <a:defRPr/>
            </a:pPr>
            <a:r>
              <a:rPr lang="en-US" sz="1000" dirty="0" smtClean="0"/>
              <a:t>55 for oil; 15 distinct profiles</a:t>
            </a:r>
          </a:p>
          <a:p>
            <a:pPr>
              <a:defRPr/>
            </a:pPr>
            <a:r>
              <a:rPr lang="en-US" sz="1200" dirty="0" smtClean="0"/>
              <a:t>Used the SMOKE Temporal Cross Reference file “all sectors” tab to cross reference between emissions sources and temporal profiles by SCC and FIPs to select emissions profiles in the Temporal Profile file.</a:t>
            </a:r>
          </a:p>
          <a:p>
            <a:pPr>
              <a:defRPr/>
            </a:pPr>
            <a:r>
              <a:rPr lang="en-US" sz="1200" dirty="0" smtClean="0"/>
              <a:t>Graphed the temporal profiles assigned to small EGUs by SMOKE, by SCC groups (coal, oil and gas). Overlaid the SMOKE profiles on the peaking profiles and the base load profiles.</a:t>
            </a:r>
          </a:p>
          <a:p>
            <a:pPr>
              <a:defRPr/>
            </a:pPr>
            <a:r>
              <a:rPr lang="en-US" sz="1200" dirty="0" smtClean="0"/>
              <a:t>Does the profile assigned to the small EGUs in SMOKE align with the “peaking” profiles developed in the</a:t>
            </a:r>
            <a:br>
              <a:rPr lang="en-US" sz="1200" dirty="0" smtClean="0"/>
            </a:br>
            <a:r>
              <a:rPr lang="en-US" sz="1200" dirty="0" smtClean="0"/>
              <a:t>previous step?</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457200" y="457200"/>
          <a:ext cx="8153400" cy="5867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382000" cy="5562600"/>
          </a:xfrm>
        </p:spPr>
        <p:txBody>
          <a:bodyPr>
            <a:normAutofit fontScale="77500" lnSpcReduction="20000"/>
          </a:bodyPr>
          <a:lstStyle/>
          <a:p>
            <a:r>
              <a:rPr lang="en-US" dirty="0" smtClean="0"/>
              <a:t>In development of the MARAMA Alpha modeling platform, there has been interest in how SMOKE processes small electric generating units and whether or not the model is getting peak day emissions right.</a:t>
            </a:r>
          </a:p>
          <a:p>
            <a:pPr lvl="1"/>
            <a:r>
              <a:rPr lang="en-US" dirty="0" smtClean="0"/>
              <a:t>These small units typically operate for limited periods of time. They usually operate during high electricity demand periods (aka peak day) or when larger units are offline for maintenance. They may also operate at times where it is necessary to ensure grid reliability. </a:t>
            </a:r>
          </a:p>
          <a:p>
            <a:r>
              <a:rPr lang="en-US" dirty="0" smtClean="0"/>
              <a:t>Large units operating profiles are developed from CEMS data, so we know their profiles are reasonable but what about the smaller units – those without CEMS?</a:t>
            </a:r>
          </a:p>
          <a:p>
            <a:r>
              <a:rPr lang="en-US" dirty="0" smtClean="0"/>
              <a:t>Our goal is to develop a temporal profile for coal, oil and gas-fired electric generating units &lt; 25 MW at EGU facilities.</a:t>
            </a:r>
          </a:p>
          <a:p>
            <a:pPr lvl="1"/>
            <a:r>
              <a:rPr lang="en-US" dirty="0" smtClean="0"/>
              <a:t>Based on what we know about their typical operational patterns, profiles for these units should show limited annual operation, </a:t>
            </a:r>
            <a:br>
              <a:rPr lang="en-US" dirty="0" smtClean="0"/>
            </a:br>
            <a:r>
              <a:rPr lang="en-US" dirty="0" smtClean="0"/>
              <a:t>but high peak day operation.</a:t>
            </a:r>
          </a:p>
        </p:txBody>
      </p:sp>
      <p:sp>
        <p:nvSpPr>
          <p:cNvPr id="4099" name="Title 1"/>
          <p:cNvSpPr>
            <a:spLocks noGrp="1"/>
          </p:cNvSpPr>
          <p:nvPr>
            <p:ph type="title"/>
          </p:nvPr>
        </p:nvSpPr>
        <p:spPr>
          <a:xfrm>
            <a:off x="304800" y="0"/>
            <a:ext cx="8305800" cy="990600"/>
          </a:xfrm>
        </p:spPr>
        <p:txBody>
          <a:bodyPr/>
          <a:lstStyle/>
          <a:p>
            <a:pPr algn="ctr"/>
            <a:r>
              <a:rPr lang="en-US" dirty="0" smtClean="0"/>
              <a:t>Purpose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457200" y="457200"/>
          <a:ext cx="8001000" cy="5943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296400" cy="1143000"/>
          </a:xfrm>
        </p:spPr>
        <p:txBody>
          <a:bodyPr/>
          <a:lstStyle/>
          <a:p>
            <a:pPr algn="ctr"/>
            <a:r>
              <a:rPr lang="en-US" dirty="0" smtClean="0"/>
              <a:t>Is It Worth It? </a:t>
            </a:r>
            <a:endParaRPr lang="en-US" dirty="0" smtClean="0">
              <a:solidFill>
                <a:srgbClr val="FF0000"/>
              </a:solidFill>
            </a:endParaRPr>
          </a:p>
        </p:txBody>
      </p:sp>
      <p:graphicFrame>
        <p:nvGraphicFramePr>
          <p:cNvPr id="10" name="Content Placeholder 3"/>
          <p:cNvGraphicFramePr>
            <a:graphicFrameLocks noGrp="1"/>
          </p:cNvGraphicFramePr>
          <p:nvPr>
            <p:ph idx="1"/>
          </p:nvPr>
        </p:nvGraphicFramePr>
        <p:xfrm>
          <a:off x="228600" y="914401"/>
          <a:ext cx="3628208" cy="5775960"/>
        </p:xfrm>
        <a:graphic>
          <a:graphicData uri="http://schemas.openxmlformats.org/drawingml/2006/table">
            <a:tbl>
              <a:tblPr firstRow="1" bandRow="1">
                <a:tableStyleId>{5C22544A-7EE6-4342-B048-85BDC9FD1C3A}</a:tableStyleId>
              </a:tblPr>
              <a:tblGrid>
                <a:gridCol w="1108528"/>
                <a:gridCol w="116840"/>
                <a:gridCol w="755832"/>
                <a:gridCol w="116840"/>
                <a:gridCol w="506911"/>
                <a:gridCol w="1023257"/>
              </a:tblGrid>
              <a:tr h="446946">
                <a:tc gridSpan="2">
                  <a:txBody>
                    <a:bodyPr/>
                    <a:lstStyle/>
                    <a:p>
                      <a:pPr algn="ctr"/>
                      <a:r>
                        <a:rPr lang="en-US" sz="1100" dirty="0" smtClean="0"/>
                        <a:t>Region</a:t>
                      </a:r>
                      <a:endParaRPr lang="en-US" sz="1100" dirty="0"/>
                    </a:p>
                  </a:txBody>
                  <a:tcPr>
                    <a:solidFill>
                      <a:srgbClr val="0070C0"/>
                    </a:solidFill>
                  </a:tcPr>
                </a:tc>
                <a:tc hMerge="1">
                  <a:txBody>
                    <a:bodyPr/>
                    <a:lstStyle/>
                    <a:p>
                      <a:pPr algn="ctr"/>
                      <a:endParaRPr lang="en-US" sz="1200" dirty="0"/>
                    </a:p>
                  </a:txBody>
                  <a:tcPr>
                    <a:solidFill>
                      <a:srgbClr val="0070C0"/>
                    </a:solidFill>
                  </a:tcPr>
                </a:tc>
                <a:tc>
                  <a:txBody>
                    <a:bodyPr/>
                    <a:lstStyle/>
                    <a:p>
                      <a:pPr algn="ctr"/>
                      <a:r>
                        <a:rPr lang="en-US" sz="1100" dirty="0" smtClean="0"/>
                        <a:t>Number</a:t>
                      </a:r>
                      <a:r>
                        <a:rPr lang="en-US" sz="1100" baseline="0" dirty="0" smtClean="0"/>
                        <a:t> of Units</a:t>
                      </a:r>
                      <a:endParaRPr lang="en-US" sz="1100" dirty="0"/>
                    </a:p>
                  </a:txBody>
                  <a:tcPr>
                    <a:solidFill>
                      <a:srgbClr val="0070C0"/>
                    </a:solidFill>
                  </a:tcPr>
                </a:tc>
                <a:tc gridSpan="2">
                  <a:txBody>
                    <a:bodyPr/>
                    <a:lstStyle/>
                    <a:p>
                      <a:pPr algn="ctr"/>
                      <a:r>
                        <a:rPr lang="en-US" sz="1100" dirty="0" smtClean="0"/>
                        <a:t>Fuel</a:t>
                      </a:r>
                      <a:endParaRPr lang="en-US" sz="1100" dirty="0"/>
                    </a:p>
                  </a:txBody>
                  <a:tcPr>
                    <a:solidFill>
                      <a:srgbClr val="0070C0"/>
                    </a:solidFill>
                  </a:tcPr>
                </a:tc>
                <a:tc hMerge="1">
                  <a:txBody>
                    <a:bodyPr/>
                    <a:lstStyle/>
                    <a:p>
                      <a:pPr algn="ctr"/>
                      <a:endParaRPr lang="en-US" sz="1100" dirty="0"/>
                    </a:p>
                  </a:txBody>
                  <a:tcPr>
                    <a:solidFill>
                      <a:srgbClr val="0070C0"/>
                    </a:solidFill>
                  </a:tcPr>
                </a:tc>
                <a:tc>
                  <a:txBody>
                    <a:bodyPr/>
                    <a:lstStyle/>
                    <a:p>
                      <a:pPr algn="ctr"/>
                      <a:r>
                        <a:rPr lang="en-US" sz="1100" dirty="0" smtClean="0"/>
                        <a:t>2011 Annual NOx Mass (Tons)</a:t>
                      </a:r>
                      <a:endParaRPr lang="en-US" sz="1100" dirty="0"/>
                    </a:p>
                  </a:txBody>
                  <a:tcPr>
                    <a:solidFill>
                      <a:srgbClr val="0070C0"/>
                    </a:solidFill>
                  </a:tcPr>
                </a:tc>
              </a:tr>
              <a:tr h="194823">
                <a:tc gridSpan="2">
                  <a:txBody>
                    <a:bodyPr/>
                    <a:lstStyle/>
                    <a:p>
                      <a:r>
                        <a:rPr lang="en-US" sz="1100" dirty="0" smtClean="0">
                          <a:solidFill>
                            <a:schemeClr val="accent6"/>
                          </a:solidFill>
                        </a:rPr>
                        <a:t>MANEVU+VA</a:t>
                      </a:r>
                      <a:endParaRPr lang="en-US" sz="1100" dirty="0">
                        <a:solidFill>
                          <a:schemeClr val="accent6"/>
                        </a:solidFill>
                      </a:endParaRPr>
                    </a:p>
                  </a:txBody>
                  <a:tcPr/>
                </a:tc>
                <a:tc hMerge="1">
                  <a:txBody>
                    <a:bodyPr/>
                    <a:lstStyle/>
                    <a:p>
                      <a:endParaRPr lang="en-US" sz="1200" dirty="0">
                        <a:solidFill>
                          <a:srgbClr val="080808"/>
                        </a:solidFill>
                      </a:endParaRPr>
                    </a:p>
                  </a:txBody>
                  <a:tcPr/>
                </a:tc>
                <a:tc rowSpan="3">
                  <a:txBody>
                    <a:bodyPr/>
                    <a:lstStyle/>
                    <a:p>
                      <a:r>
                        <a:rPr lang="en-US" sz="1100" dirty="0" smtClean="0">
                          <a:solidFill>
                            <a:schemeClr val="accent6"/>
                          </a:solidFill>
                        </a:rPr>
                        <a:t>544</a:t>
                      </a:r>
                      <a:endParaRPr lang="en-US" sz="1100" dirty="0">
                        <a:solidFill>
                          <a:schemeClr val="accent6"/>
                        </a:solidFill>
                      </a:endParaRPr>
                    </a:p>
                  </a:txBody>
                  <a:tcPr/>
                </a:tc>
                <a:tc gridSpan="2">
                  <a:txBody>
                    <a:bodyPr/>
                    <a:lstStyle/>
                    <a:p>
                      <a:r>
                        <a:rPr lang="en-US" sz="1100" dirty="0" smtClean="0">
                          <a:solidFill>
                            <a:schemeClr val="accent6"/>
                          </a:solidFill>
                        </a:rPr>
                        <a:t>Coal</a:t>
                      </a:r>
                      <a:endParaRPr lang="en-US" sz="1100" dirty="0">
                        <a:solidFill>
                          <a:schemeClr val="accent6"/>
                        </a:solidFill>
                      </a:endParaRPr>
                    </a:p>
                  </a:txBody>
                  <a:tcPr/>
                </a:tc>
                <a:tc hMerge="1">
                  <a:txBody>
                    <a:bodyPr/>
                    <a:lstStyle/>
                    <a:p>
                      <a:endParaRPr lang="en-US" sz="1100" dirty="0">
                        <a:solidFill>
                          <a:srgbClr val="080808"/>
                        </a:solidFill>
                      </a:endParaRPr>
                    </a:p>
                  </a:txBody>
                  <a:tcPr/>
                </a:tc>
                <a:tc>
                  <a:txBody>
                    <a:bodyPr/>
                    <a:lstStyle/>
                    <a:p>
                      <a:r>
                        <a:rPr lang="en-US" sz="1100" dirty="0" smtClean="0">
                          <a:solidFill>
                            <a:schemeClr val="accent6"/>
                          </a:solidFill>
                        </a:rPr>
                        <a:t>N/A</a:t>
                      </a:r>
                      <a:endParaRPr lang="en-US" sz="1100" dirty="0">
                        <a:solidFill>
                          <a:schemeClr val="accent6"/>
                        </a:solidFill>
                      </a:endParaRPr>
                    </a:p>
                  </a:txBody>
                  <a:tcPr/>
                </a:tc>
              </a:tr>
              <a:tr h="194823">
                <a:tc gridSpan="2">
                  <a:txBody>
                    <a:bodyPr/>
                    <a:lstStyle/>
                    <a:p>
                      <a:endParaRPr lang="en-US" sz="1100" dirty="0">
                        <a:solidFill>
                          <a:schemeClr val="accent6"/>
                        </a:solidFill>
                      </a:endParaRPr>
                    </a:p>
                  </a:txBody>
                  <a:tcPr/>
                </a:tc>
                <a:tc hMerge="1">
                  <a:txBody>
                    <a:bodyPr/>
                    <a:lstStyle/>
                    <a:p>
                      <a:endParaRPr lang="en-US" dirty="0"/>
                    </a:p>
                  </a:txBody>
                  <a:tcPr/>
                </a:tc>
                <a:tc vMerge="1">
                  <a:txBody>
                    <a:bodyPr/>
                    <a:lstStyle/>
                    <a:p>
                      <a:endParaRPr lang="en-US"/>
                    </a:p>
                  </a:txBody>
                  <a:tcPr/>
                </a:tc>
                <a:tc gridSpan="2">
                  <a:txBody>
                    <a:bodyPr/>
                    <a:lstStyle/>
                    <a:p>
                      <a:r>
                        <a:rPr lang="en-US" sz="1100" dirty="0" smtClean="0">
                          <a:solidFill>
                            <a:schemeClr val="accent6"/>
                          </a:solidFill>
                        </a:rPr>
                        <a:t>Oil</a:t>
                      </a:r>
                      <a:endParaRPr lang="en-US" sz="1100" dirty="0">
                        <a:solidFill>
                          <a:schemeClr val="accent6"/>
                        </a:solidFill>
                      </a:endParaRPr>
                    </a:p>
                  </a:txBody>
                  <a:tcPr/>
                </a:tc>
                <a:tc hMerge="1">
                  <a:txBody>
                    <a:bodyPr/>
                    <a:lstStyle/>
                    <a:p>
                      <a:endParaRPr lang="en-US" sz="1100" dirty="0">
                        <a:solidFill>
                          <a:srgbClr val="080808"/>
                        </a:solidFill>
                      </a:endParaRPr>
                    </a:p>
                  </a:txBody>
                  <a:tcPr/>
                </a:tc>
                <a:tc>
                  <a:txBody>
                    <a:bodyPr/>
                    <a:lstStyle/>
                    <a:p>
                      <a:r>
                        <a:rPr lang="en-US" sz="1100" dirty="0" smtClean="0">
                          <a:solidFill>
                            <a:schemeClr val="accent6"/>
                          </a:solidFill>
                        </a:rPr>
                        <a:t>774.01</a:t>
                      </a:r>
                      <a:endParaRPr lang="en-US" sz="1100" dirty="0">
                        <a:solidFill>
                          <a:schemeClr val="accent6"/>
                        </a:solidFill>
                      </a:endParaRPr>
                    </a:p>
                  </a:txBody>
                  <a:tcPr/>
                </a:tc>
              </a:tr>
              <a:tr h="194823">
                <a:tc gridSpan="2">
                  <a:txBody>
                    <a:bodyPr/>
                    <a:lstStyle/>
                    <a:p>
                      <a:endParaRPr lang="en-US" sz="1100" dirty="0">
                        <a:solidFill>
                          <a:schemeClr val="accent6"/>
                        </a:solidFill>
                      </a:endParaRPr>
                    </a:p>
                  </a:txBody>
                  <a:tcPr/>
                </a:tc>
                <a:tc hMerge="1">
                  <a:txBody>
                    <a:bodyPr/>
                    <a:lstStyle/>
                    <a:p>
                      <a:endParaRPr lang="en-US" dirty="0"/>
                    </a:p>
                  </a:txBody>
                  <a:tcPr/>
                </a:tc>
                <a:tc vMerge="1">
                  <a:txBody>
                    <a:bodyPr/>
                    <a:lstStyle/>
                    <a:p>
                      <a:endParaRPr lang="en-US"/>
                    </a:p>
                  </a:txBody>
                  <a:tcPr/>
                </a:tc>
                <a:tc gridSpan="2">
                  <a:txBody>
                    <a:bodyPr/>
                    <a:lstStyle/>
                    <a:p>
                      <a:r>
                        <a:rPr lang="en-US" sz="1100" dirty="0" smtClean="0">
                          <a:solidFill>
                            <a:schemeClr val="accent6"/>
                          </a:solidFill>
                        </a:rPr>
                        <a:t>Gas</a:t>
                      </a:r>
                      <a:endParaRPr lang="en-US" sz="1100" dirty="0">
                        <a:solidFill>
                          <a:schemeClr val="accent6"/>
                        </a:solidFill>
                      </a:endParaRPr>
                    </a:p>
                  </a:txBody>
                  <a:tcPr/>
                </a:tc>
                <a:tc hMerge="1">
                  <a:txBody>
                    <a:bodyPr/>
                    <a:lstStyle/>
                    <a:p>
                      <a:endParaRPr lang="en-US" sz="1100" dirty="0">
                        <a:solidFill>
                          <a:srgbClr val="080808"/>
                        </a:solidFill>
                      </a:endParaRPr>
                    </a:p>
                  </a:txBody>
                  <a:tcPr/>
                </a:tc>
                <a:tc>
                  <a:txBody>
                    <a:bodyPr/>
                    <a:lstStyle/>
                    <a:p>
                      <a:r>
                        <a:rPr lang="en-US" sz="1100" dirty="0" smtClean="0">
                          <a:solidFill>
                            <a:schemeClr val="accent6"/>
                          </a:solidFill>
                        </a:rPr>
                        <a:t>404.89</a:t>
                      </a:r>
                      <a:endParaRPr lang="en-US" sz="1100" dirty="0">
                        <a:solidFill>
                          <a:schemeClr val="accent6"/>
                        </a:solidFill>
                      </a:endParaRPr>
                    </a:p>
                  </a:txBody>
                  <a:tcPr/>
                </a:tc>
              </a:tr>
              <a:tr h="194823">
                <a:tc gridSpan="5">
                  <a:txBody>
                    <a:bodyPr/>
                    <a:lstStyle/>
                    <a:p>
                      <a:r>
                        <a:rPr lang="en-US" sz="1100" dirty="0" smtClean="0">
                          <a:solidFill>
                            <a:schemeClr val="accent6"/>
                          </a:solidFill>
                        </a:rPr>
                        <a:t>MANEVU+VA</a:t>
                      </a:r>
                      <a:r>
                        <a:rPr lang="en-US" sz="1100" baseline="0" dirty="0" smtClean="0">
                          <a:solidFill>
                            <a:schemeClr val="accent6"/>
                          </a:solidFill>
                        </a:rPr>
                        <a:t> Total</a:t>
                      </a:r>
                      <a:endParaRPr lang="en-US" sz="1100" dirty="0">
                        <a:solidFill>
                          <a:schemeClr val="accent6"/>
                        </a:solidFill>
                      </a:endParaRPr>
                    </a:p>
                  </a:txBody>
                  <a:tcPr/>
                </a:tc>
                <a:tc hMerge="1">
                  <a:txBody>
                    <a:bodyPr/>
                    <a:lstStyle/>
                    <a:p>
                      <a:endParaRPr lang="en-US" sz="1200" dirty="0">
                        <a:solidFill>
                          <a:srgbClr val="080808"/>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100" dirty="0" smtClean="0">
                          <a:solidFill>
                            <a:schemeClr val="accent6"/>
                          </a:solidFill>
                        </a:rPr>
                        <a:t>1,178.90</a:t>
                      </a:r>
                      <a:endParaRPr lang="en-US" sz="1100" dirty="0">
                        <a:solidFill>
                          <a:schemeClr val="accent6"/>
                        </a:solidFill>
                      </a:endParaRPr>
                    </a:p>
                  </a:txBody>
                  <a:tcPr/>
                </a:tc>
              </a:tr>
              <a:tr h="194823">
                <a:tc>
                  <a:txBody>
                    <a:bodyPr/>
                    <a:lstStyle/>
                    <a:p>
                      <a:r>
                        <a:rPr lang="en-US" sz="1100" dirty="0" smtClean="0">
                          <a:solidFill>
                            <a:schemeClr val="accent6"/>
                          </a:solidFill>
                        </a:rPr>
                        <a:t>LADCO</a:t>
                      </a:r>
                      <a:endParaRPr lang="en-US" sz="1100" dirty="0">
                        <a:solidFill>
                          <a:schemeClr val="accent6"/>
                        </a:solidFill>
                      </a:endParaRPr>
                    </a:p>
                  </a:txBody>
                  <a:tcPr/>
                </a:tc>
                <a:tc rowSpan="3" gridSpan="3">
                  <a:txBody>
                    <a:bodyPr/>
                    <a:lstStyle/>
                    <a:p>
                      <a:r>
                        <a:rPr lang="en-US" sz="1100" dirty="0" smtClean="0">
                          <a:solidFill>
                            <a:schemeClr val="accent6"/>
                          </a:solidFill>
                        </a:rPr>
                        <a:t>864</a:t>
                      </a:r>
                      <a:endParaRPr lang="en-US" sz="1100" dirty="0">
                        <a:solidFill>
                          <a:schemeClr val="accent6"/>
                        </a:solidFill>
                      </a:endParaRPr>
                    </a:p>
                  </a:txBody>
                  <a:tcPr/>
                </a:tc>
                <a:tc rowSpan="3" hMerge="1">
                  <a:txBody>
                    <a:bodyPr/>
                    <a:lstStyle/>
                    <a:p>
                      <a:endParaRPr lang="en-US"/>
                    </a:p>
                  </a:txBody>
                  <a:tcPr/>
                </a:tc>
                <a:tc rowSpan="3" hMerge="1">
                  <a:txBody>
                    <a:bodyPr/>
                    <a:lstStyle/>
                    <a:p>
                      <a:endParaRPr lang="en-US"/>
                    </a:p>
                  </a:txBody>
                  <a:tcPr/>
                </a:tc>
                <a:tc>
                  <a:txBody>
                    <a:bodyPr/>
                    <a:lstStyle/>
                    <a:p>
                      <a:r>
                        <a:rPr lang="en-US" sz="1100" dirty="0" smtClean="0">
                          <a:solidFill>
                            <a:schemeClr val="accent6"/>
                          </a:solidFill>
                        </a:rPr>
                        <a:t>Coal</a:t>
                      </a:r>
                      <a:endParaRPr lang="en-US" sz="1100" dirty="0">
                        <a:solidFill>
                          <a:schemeClr val="accent6"/>
                        </a:solidFill>
                      </a:endParaRPr>
                    </a:p>
                  </a:txBody>
                  <a:tcPr/>
                </a:tc>
                <a:tc>
                  <a:txBody>
                    <a:bodyPr/>
                    <a:lstStyle/>
                    <a:p>
                      <a:r>
                        <a:rPr lang="en-US" sz="1100" dirty="0" smtClean="0">
                          <a:solidFill>
                            <a:schemeClr val="accent6"/>
                          </a:solidFill>
                        </a:rPr>
                        <a:t>5,216.69</a:t>
                      </a:r>
                      <a:endParaRPr lang="en-US" sz="1100" dirty="0">
                        <a:solidFill>
                          <a:schemeClr val="accent6"/>
                        </a:solidFill>
                      </a:endParaRPr>
                    </a:p>
                  </a:txBody>
                  <a:tcPr/>
                </a:tc>
              </a:tr>
              <a:tr h="194823">
                <a:tc>
                  <a:txBody>
                    <a:bodyPr/>
                    <a:lstStyle/>
                    <a:p>
                      <a:endParaRPr lang="en-US" sz="1100" dirty="0">
                        <a:solidFill>
                          <a:schemeClr val="accent6"/>
                        </a:solidFill>
                      </a:endParaRPr>
                    </a:p>
                  </a:txBody>
                  <a:tcPr/>
                </a:tc>
                <a:tc gridSpan="3" vMerge="1">
                  <a:txBody>
                    <a:bodyPr/>
                    <a:lstStyle/>
                    <a:p>
                      <a:endParaRPr lang="en-US" dirty="0"/>
                    </a:p>
                  </a:txBody>
                  <a:tcPr/>
                </a:tc>
                <a:tc hMerge="1" vMerge="1">
                  <a:txBody>
                    <a:bodyPr/>
                    <a:lstStyle/>
                    <a:p>
                      <a:endParaRPr lang="en-US"/>
                    </a:p>
                  </a:txBody>
                  <a:tcPr/>
                </a:tc>
                <a:tc hMerge="1" vMerge="1">
                  <a:txBody>
                    <a:bodyPr/>
                    <a:lstStyle/>
                    <a:p>
                      <a:endParaRPr lang="en-US"/>
                    </a:p>
                  </a:txBody>
                  <a:tcPr/>
                </a:tc>
                <a:tc>
                  <a:txBody>
                    <a:bodyPr/>
                    <a:lstStyle/>
                    <a:p>
                      <a:r>
                        <a:rPr lang="en-US" sz="1100" dirty="0" smtClean="0">
                          <a:solidFill>
                            <a:schemeClr val="accent6"/>
                          </a:solidFill>
                        </a:rPr>
                        <a:t>Oil</a:t>
                      </a:r>
                      <a:endParaRPr lang="en-US" sz="1100" dirty="0">
                        <a:solidFill>
                          <a:schemeClr val="accent6"/>
                        </a:solidFill>
                      </a:endParaRPr>
                    </a:p>
                  </a:txBody>
                  <a:tcPr/>
                </a:tc>
                <a:tc>
                  <a:txBody>
                    <a:bodyPr/>
                    <a:lstStyle/>
                    <a:p>
                      <a:r>
                        <a:rPr lang="en-US" sz="1100" dirty="0" smtClean="0">
                          <a:solidFill>
                            <a:schemeClr val="accent6"/>
                          </a:solidFill>
                        </a:rPr>
                        <a:t>717.18</a:t>
                      </a:r>
                      <a:endParaRPr lang="en-US" sz="1100" dirty="0">
                        <a:solidFill>
                          <a:schemeClr val="accent6"/>
                        </a:solidFill>
                      </a:endParaRPr>
                    </a:p>
                  </a:txBody>
                  <a:tcPr/>
                </a:tc>
              </a:tr>
              <a:tr h="194823">
                <a:tc>
                  <a:txBody>
                    <a:bodyPr/>
                    <a:lstStyle/>
                    <a:p>
                      <a:endParaRPr lang="en-US" sz="1100" dirty="0">
                        <a:solidFill>
                          <a:schemeClr val="accent6"/>
                        </a:solidFill>
                      </a:endParaRPr>
                    </a:p>
                  </a:txBody>
                  <a:tcPr/>
                </a:tc>
                <a:tc gridSpan="3" vMerge="1">
                  <a:txBody>
                    <a:bodyPr/>
                    <a:lstStyle/>
                    <a:p>
                      <a:endParaRPr lang="en-US" dirty="0"/>
                    </a:p>
                  </a:txBody>
                  <a:tcPr/>
                </a:tc>
                <a:tc hMerge="1" vMerge="1">
                  <a:txBody>
                    <a:bodyPr/>
                    <a:lstStyle/>
                    <a:p>
                      <a:endParaRPr lang="en-US"/>
                    </a:p>
                  </a:txBody>
                  <a:tcPr/>
                </a:tc>
                <a:tc hMerge="1" vMerge="1">
                  <a:txBody>
                    <a:bodyPr/>
                    <a:lstStyle/>
                    <a:p>
                      <a:endParaRPr lang="en-US"/>
                    </a:p>
                  </a:txBody>
                  <a:tcPr/>
                </a:tc>
                <a:tc>
                  <a:txBody>
                    <a:bodyPr/>
                    <a:lstStyle/>
                    <a:p>
                      <a:r>
                        <a:rPr lang="en-US" sz="1100" dirty="0" smtClean="0">
                          <a:solidFill>
                            <a:schemeClr val="accent6"/>
                          </a:solidFill>
                        </a:rPr>
                        <a:t>Gas</a:t>
                      </a:r>
                      <a:endParaRPr lang="en-US" sz="1100" dirty="0">
                        <a:solidFill>
                          <a:schemeClr val="accent6"/>
                        </a:solidFill>
                      </a:endParaRPr>
                    </a:p>
                  </a:txBody>
                  <a:tcPr/>
                </a:tc>
                <a:tc>
                  <a:txBody>
                    <a:bodyPr/>
                    <a:lstStyle/>
                    <a:p>
                      <a:r>
                        <a:rPr lang="en-US" sz="1100" dirty="0" smtClean="0">
                          <a:solidFill>
                            <a:schemeClr val="accent6"/>
                          </a:solidFill>
                        </a:rPr>
                        <a:t>1,188.75</a:t>
                      </a:r>
                      <a:endParaRPr lang="en-US" sz="1100" dirty="0">
                        <a:solidFill>
                          <a:schemeClr val="accent6"/>
                        </a:solidFill>
                      </a:endParaRPr>
                    </a:p>
                  </a:txBody>
                  <a:tcPr/>
                </a:tc>
              </a:tr>
              <a:tr h="194823">
                <a:tc gridSpan="5">
                  <a:txBody>
                    <a:bodyPr/>
                    <a:lstStyle/>
                    <a:p>
                      <a:r>
                        <a:rPr lang="en-US" sz="1100" dirty="0" smtClean="0">
                          <a:solidFill>
                            <a:schemeClr val="accent6"/>
                          </a:solidFill>
                        </a:rPr>
                        <a:t>LADCO</a:t>
                      </a:r>
                      <a:r>
                        <a:rPr lang="en-US" sz="1100" baseline="0" dirty="0" smtClean="0">
                          <a:solidFill>
                            <a:schemeClr val="accent6"/>
                          </a:solidFill>
                        </a:rPr>
                        <a:t> Total</a:t>
                      </a:r>
                      <a:endParaRPr lang="en-US" sz="1100" dirty="0">
                        <a:solidFill>
                          <a:schemeClr val="accent6"/>
                        </a:solidFill>
                      </a:endParaRPr>
                    </a:p>
                  </a:txBody>
                  <a:tcPr/>
                </a:tc>
                <a:tc hMerge="1">
                  <a:txBody>
                    <a:bodyPr/>
                    <a:lstStyle/>
                    <a:p>
                      <a:endParaRPr lang="en-US" sz="1200" dirty="0">
                        <a:solidFill>
                          <a:srgbClr val="080808"/>
                        </a:solidFill>
                      </a:endParaRPr>
                    </a:p>
                  </a:txBody>
                  <a:tcPr/>
                </a:tc>
                <a:tc hMerge="1">
                  <a:txBody>
                    <a:bodyPr/>
                    <a:lstStyle/>
                    <a:p>
                      <a:endParaRPr lang="en-US"/>
                    </a:p>
                  </a:txBody>
                  <a:tcPr/>
                </a:tc>
                <a:tc hMerge="1">
                  <a:txBody>
                    <a:bodyPr/>
                    <a:lstStyle/>
                    <a:p>
                      <a:endParaRPr lang="en-US"/>
                    </a:p>
                  </a:txBody>
                  <a:tcPr/>
                </a:tc>
                <a:tc hMerge="1">
                  <a:txBody>
                    <a:bodyPr/>
                    <a:lstStyle/>
                    <a:p>
                      <a:endParaRPr lang="en-US" sz="1200" dirty="0">
                        <a:solidFill>
                          <a:srgbClr val="080808"/>
                        </a:solidFill>
                      </a:endParaRPr>
                    </a:p>
                  </a:txBody>
                  <a:tcPr/>
                </a:tc>
                <a:tc>
                  <a:txBody>
                    <a:bodyPr/>
                    <a:lstStyle/>
                    <a:p>
                      <a:r>
                        <a:rPr lang="en-US" sz="1100" dirty="0" smtClean="0">
                          <a:solidFill>
                            <a:schemeClr val="accent6"/>
                          </a:solidFill>
                        </a:rPr>
                        <a:t>7,122.61</a:t>
                      </a:r>
                      <a:endParaRPr lang="en-US" sz="1100" dirty="0">
                        <a:solidFill>
                          <a:schemeClr val="accent6"/>
                        </a:solidFill>
                      </a:endParaRPr>
                    </a:p>
                  </a:txBody>
                  <a:tcPr/>
                </a:tc>
              </a:tr>
              <a:tr h="194823">
                <a:tc>
                  <a:txBody>
                    <a:bodyPr/>
                    <a:lstStyle/>
                    <a:p>
                      <a:r>
                        <a:rPr lang="en-US" sz="1100" dirty="0" smtClean="0">
                          <a:solidFill>
                            <a:schemeClr val="accent6"/>
                          </a:solidFill>
                        </a:rPr>
                        <a:t>SESARM</a:t>
                      </a:r>
                      <a:endParaRPr lang="en-US" sz="1100" dirty="0">
                        <a:solidFill>
                          <a:schemeClr val="accent6"/>
                        </a:solidFill>
                      </a:endParaRPr>
                    </a:p>
                  </a:txBody>
                  <a:tcPr/>
                </a:tc>
                <a:tc rowSpan="3" gridSpan="3">
                  <a:txBody>
                    <a:bodyPr/>
                    <a:lstStyle/>
                    <a:p>
                      <a:r>
                        <a:rPr lang="en-US" sz="1100" dirty="0" smtClean="0">
                          <a:solidFill>
                            <a:schemeClr val="accent6"/>
                          </a:solidFill>
                        </a:rPr>
                        <a:t>359</a:t>
                      </a:r>
                      <a:endParaRPr lang="en-US" sz="1100" dirty="0">
                        <a:solidFill>
                          <a:schemeClr val="accent6"/>
                        </a:solidFill>
                      </a:endParaRPr>
                    </a:p>
                  </a:txBody>
                  <a:tcPr/>
                </a:tc>
                <a:tc rowSpan="3" hMerge="1">
                  <a:txBody>
                    <a:bodyPr/>
                    <a:lstStyle/>
                    <a:p>
                      <a:endParaRPr lang="en-US"/>
                    </a:p>
                  </a:txBody>
                  <a:tcPr/>
                </a:tc>
                <a:tc rowSpan="3" hMerge="1">
                  <a:txBody>
                    <a:bodyPr/>
                    <a:lstStyle/>
                    <a:p>
                      <a:endParaRPr lang="en-US"/>
                    </a:p>
                  </a:txBody>
                  <a:tcPr/>
                </a:tc>
                <a:tc>
                  <a:txBody>
                    <a:bodyPr/>
                    <a:lstStyle/>
                    <a:p>
                      <a:r>
                        <a:rPr lang="en-US" sz="1100" dirty="0" smtClean="0">
                          <a:solidFill>
                            <a:schemeClr val="accent6"/>
                          </a:solidFill>
                        </a:rPr>
                        <a:t>Coal</a:t>
                      </a:r>
                    </a:p>
                  </a:txBody>
                  <a:tcPr/>
                </a:tc>
                <a:tc>
                  <a:txBody>
                    <a:bodyPr/>
                    <a:lstStyle/>
                    <a:p>
                      <a:r>
                        <a:rPr lang="en-US" sz="1100" dirty="0" smtClean="0">
                          <a:solidFill>
                            <a:schemeClr val="accent6"/>
                          </a:solidFill>
                        </a:rPr>
                        <a:t>225.00</a:t>
                      </a:r>
                      <a:endParaRPr lang="en-US" sz="1100" dirty="0">
                        <a:solidFill>
                          <a:schemeClr val="accent6"/>
                        </a:solidFill>
                      </a:endParaRPr>
                    </a:p>
                  </a:txBody>
                  <a:tcPr/>
                </a:tc>
              </a:tr>
              <a:tr h="194823">
                <a:tc>
                  <a:txBody>
                    <a:bodyPr/>
                    <a:lstStyle/>
                    <a:p>
                      <a:endParaRPr lang="en-US" sz="1100" dirty="0">
                        <a:solidFill>
                          <a:schemeClr val="accent6"/>
                        </a:solidFill>
                      </a:endParaRPr>
                    </a:p>
                  </a:txBody>
                  <a:tcPr/>
                </a:tc>
                <a:tc gridSpan="3" vMerge="1">
                  <a:txBody>
                    <a:bodyPr/>
                    <a:lstStyle/>
                    <a:p>
                      <a:endParaRPr lang="en-US" dirty="0"/>
                    </a:p>
                  </a:txBody>
                  <a:tcPr/>
                </a:tc>
                <a:tc hMerge="1" vMerge="1">
                  <a:txBody>
                    <a:bodyPr/>
                    <a:lstStyle/>
                    <a:p>
                      <a:endParaRPr lang="en-US"/>
                    </a:p>
                  </a:txBody>
                  <a:tcPr/>
                </a:tc>
                <a:tc hMerge="1" vMerge="1">
                  <a:txBody>
                    <a:bodyPr/>
                    <a:lstStyle/>
                    <a:p>
                      <a:endParaRPr lang="en-US"/>
                    </a:p>
                  </a:txBody>
                  <a:tcPr/>
                </a:tc>
                <a:tc>
                  <a:txBody>
                    <a:bodyPr/>
                    <a:lstStyle/>
                    <a:p>
                      <a:r>
                        <a:rPr lang="en-US" sz="1100" dirty="0" smtClean="0">
                          <a:solidFill>
                            <a:schemeClr val="accent6"/>
                          </a:solidFill>
                        </a:rPr>
                        <a:t>Oil</a:t>
                      </a:r>
                      <a:endParaRPr lang="en-US" sz="1100" dirty="0">
                        <a:solidFill>
                          <a:schemeClr val="accent6"/>
                        </a:solidFill>
                      </a:endParaRPr>
                    </a:p>
                  </a:txBody>
                  <a:tcPr/>
                </a:tc>
                <a:tc>
                  <a:txBody>
                    <a:bodyPr/>
                    <a:lstStyle/>
                    <a:p>
                      <a:r>
                        <a:rPr lang="en-US" sz="1100" dirty="0" smtClean="0">
                          <a:solidFill>
                            <a:schemeClr val="accent6"/>
                          </a:solidFill>
                        </a:rPr>
                        <a:t>254.16</a:t>
                      </a:r>
                      <a:endParaRPr lang="en-US" sz="1100" dirty="0">
                        <a:solidFill>
                          <a:schemeClr val="accent6"/>
                        </a:solidFill>
                      </a:endParaRPr>
                    </a:p>
                  </a:txBody>
                  <a:tcPr/>
                </a:tc>
              </a:tr>
              <a:tr h="194823">
                <a:tc>
                  <a:txBody>
                    <a:bodyPr/>
                    <a:lstStyle/>
                    <a:p>
                      <a:endParaRPr lang="en-US" sz="1100" dirty="0">
                        <a:solidFill>
                          <a:schemeClr val="accent6"/>
                        </a:solidFill>
                      </a:endParaRPr>
                    </a:p>
                  </a:txBody>
                  <a:tcPr/>
                </a:tc>
                <a:tc gridSpan="3" vMerge="1">
                  <a:txBody>
                    <a:bodyPr/>
                    <a:lstStyle/>
                    <a:p>
                      <a:endParaRPr lang="en-US" dirty="0"/>
                    </a:p>
                  </a:txBody>
                  <a:tcPr/>
                </a:tc>
                <a:tc hMerge="1" vMerge="1">
                  <a:txBody>
                    <a:bodyPr/>
                    <a:lstStyle/>
                    <a:p>
                      <a:endParaRPr lang="en-US"/>
                    </a:p>
                  </a:txBody>
                  <a:tcPr/>
                </a:tc>
                <a:tc hMerge="1" vMerge="1">
                  <a:txBody>
                    <a:bodyPr/>
                    <a:lstStyle/>
                    <a:p>
                      <a:endParaRPr lang="en-US"/>
                    </a:p>
                  </a:txBody>
                  <a:tcPr/>
                </a:tc>
                <a:tc>
                  <a:txBody>
                    <a:bodyPr/>
                    <a:lstStyle/>
                    <a:p>
                      <a:r>
                        <a:rPr lang="en-US" sz="1100" dirty="0" smtClean="0">
                          <a:solidFill>
                            <a:schemeClr val="accent6"/>
                          </a:solidFill>
                        </a:rPr>
                        <a:t>Gas</a:t>
                      </a:r>
                      <a:endParaRPr lang="en-US" sz="1100" dirty="0">
                        <a:solidFill>
                          <a:schemeClr val="accent6"/>
                        </a:solidFill>
                      </a:endParaRPr>
                    </a:p>
                  </a:txBody>
                  <a:tcPr/>
                </a:tc>
                <a:tc>
                  <a:txBody>
                    <a:bodyPr/>
                    <a:lstStyle/>
                    <a:p>
                      <a:r>
                        <a:rPr lang="en-US" sz="1100" dirty="0" smtClean="0">
                          <a:solidFill>
                            <a:schemeClr val="accent6"/>
                          </a:solidFill>
                        </a:rPr>
                        <a:t>1,538.66</a:t>
                      </a:r>
                      <a:endParaRPr lang="en-US" sz="1100" dirty="0">
                        <a:solidFill>
                          <a:schemeClr val="accent6"/>
                        </a:solidFill>
                      </a:endParaRPr>
                    </a:p>
                  </a:txBody>
                  <a:tcPr/>
                </a:tc>
              </a:tr>
              <a:tr h="194823">
                <a:tc gridSpan="5">
                  <a:txBody>
                    <a:bodyPr/>
                    <a:lstStyle/>
                    <a:p>
                      <a:r>
                        <a:rPr lang="en-US" sz="1100" dirty="0" smtClean="0">
                          <a:solidFill>
                            <a:schemeClr val="accent6"/>
                          </a:solidFill>
                        </a:rPr>
                        <a:t>SESARM</a:t>
                      </a:r>
                      <a:r>
                        <a:rPr lang="en-US" sz="1100" baseline="0" dirty="0" smtClean="0">
                          <a:solidFill>
                            <a:schemeClr val="accent6"/>
                          </a:solidFill>
                        </a:rPr>
                        <a:t> Total</a:t>
                      </a:r>
                      <a:endParaRPr lang="en-US" sz="1100" dirty="0">
                        <a:solidFill>
                          <a:schemeClr val="accent6"/>
                        </a:solidFill>
                      </a:endParaRPr>
                    </a:p>
                  </a:txBody>
                  <a:tcPr/>
                </a:tc>
                <a:tc hMerge="1">
                  <a:txBody>
                    <a:bodyPr/>
                    <a:lstStyle/>
                    <a:p>
                      <a:endParaRPr lang="en-US" sz="1200" dirty="0">
                        <a:solidFill>
                          <a:srgbClr val="080808"/>
                        </a:solidFill>
                      </a:endParaRPr>
                    </a:p>
                  </a:txBody>
                  <a:tcPr/>
                </a:tc>
                <a:tc hMerge="1">
                  <a:txBody>
                    <a:bodyPr/>
                    <a:lstStyle/>
                    <a:p>
                      <a:endParaRPr lang="en-US"/>
                    </a:p>
                  </a:txBody>
                  <a:tcPr/>
                </a:tc>
                <a:tc hMerge="1">
                  <a:txBody>
                    <a:bodyPr/>
                    <a:lstStyle/>
                    <a:p>
                      <a:endParaRPr lang="en-US"/>
                    </a:p>
                  </a:txBody>
                  <a:tcPr/>
                </a:tc>
                <a:tc hMerge="1">
                  <a:txBody>
                    <a:bodyPr/>
                    <a:lstStyle/>
                    <a:p>
                      <a:endParaRPr lang="en-US" sz="1200" dirty="0">
                        <a:solidFill>
                          <a:srgbClr val="080808"/>
                        </a:solidFill>
                      </a:endParaRPr>
                    </a:p>
                  </a:txBody>
                  <a:tcPr/>
                </a:tc>
                <a:tc>
                  <a:txBody>
                    <a:bodyPr/>
                    <a:lstStyle/>
                    <a:p>
                      <a:r>
                        <a:rPr lang="en-US" sz="1100" dirty="0" smtClean="0">
                          <a:solidFill>
                            <a:schemeClr val="accent6"/>
                          </a:solidFill>
                        </a:rPr>
                        <a:t>2,017.82</a:t>
                      </a:r>
                      <a:endParaRPr lang="en-US" sz="1100" dirty="0">
                        <a:solidFill>
                          <a:schemeClr val="accent6"/>
                        </a:solidFill>
                      </a:endParaRPr>
                    </a:p>
                  </a:txBody>
                  <a:tcPr/>
                </a:tc>
              </a:tr>
              <a:tr h="194823">
                <a:tc>
                  <a:txBody>
                    <a:bodyPr/>
                    <a:lstStyle/>
                    <a:p>
                      <a:r>
                        <a:rPr lang="en-US" sz="1100" dirty="0" smtClean="0">
                          <a:solidFill>
                            <a:schemeClr val="accent6"/>
                          </a:solidFill>
                        </a:rPr>
                        <a:t>CENSARA</a:t>
                      </a:r>
                      <a:endParaRPr lang="en-US" sz="1100" dirty="0">
                        <a:solidFill>
                          <a:schemeClr val="accent6"/>
                        </a:solidFill>
                      </a:endParaRPr>
                    </a:p>
                  </a:txBody>
                  <a:tcPr/>
                </a:tc>
                <a:tc rowSpan="3" gridSpan="3">
                  <a:txBody>
                    <a:bodyPr/>
                    <a:lstStyle/>
                    <a:p>
                      <a:r>
                        <a:rPr lang="en-US" sz="1100" dirty="0" smtClean="0">
                          <a:solidFill>
                            <a:schemeClr val="accent6"/>
                          </a:solidFill>
                        </a:rPr>
                        <a:t>658</a:t>
                      </a:r>
                      <a:endParaRPr lang="en-US" sz="1100" dirty="0">
                        <a:solidFill>
                          <a:schemeClr val="accent6"/>
                        </a:solidFill>
                      </a:endParaRPr>
                    </a:p>
                  </a:txBody>
                  <a:tcPr/>
                </a:tc>
                <a:tc rowSpan="3" hMerge="1">
                  <a:txBody>
                    <a:bodyPr/>
                    <a:lstStyle/>
                    <a:p>
                      <a:endParaRPr lang="en-US"/>
                    </a:p>
                  </a:txBody>
                  <a:tcPr/>
                </a:tc>
                <a:tc rowSpan="3" hMerge="1">
                  <a:txBody>
                    <a:bodyPr/>
                    <a:lstStyle/>
                    <a:p>
                      <a:endParaRPr lang="en-US"/>
                    </a:p>
                  </a:txBody>
                  <a:tcPr/>
                </a:tc>
                <a:tc>
                  <a:txBody>
                    <a:bodyPr/>
                    <a:lstStyle/>
                    <a:p>
                      <a:r>
                        <a:rPr lang="en-US" sz="1100" dirty="0" smtClean="0">
                          <a:solidFill>
                            <a:schemeClr val="accent6"/>
                          </a:solidFill>
                        </a:rPr>
                        <a:t>Coal</a:t>
                      </a:r>
                      <a:endParaRPr lang="en-US" sz="1100" dirty="0">
                        <a:solidFill>
                          <a:schemeClr val="accent6"/>
                        </a:solidFill>
                      </a:endParaRPr>
                    </a:p>
                  </a:txBody>
                  <a:tcPr/>
                </a:tc>
                <a:tc>
                  <a:txBody>
                    <a:bodyPr/>
                    <a:lstStyle/>
                    <a:p>
                      <a:r>
                        <a:rPr lang="en-US" sz="1100" dirty="0" smtClean="0">
                          <a:solidFill>
                            <a:schemeClr val="accent6"/>
                          </a:solidFill>
                        </a:rPr>
                        <a:t>3,185.90</a:t>
                      </a:r>
                      <a:endParaRPr lang="en-US" sz="1100" dirty="0">
                        <a:solidFill>
                          <a:schemeClr val="accent6"/>
                        </a:solidFill>
                      </a:endParaRPr>
                    </a:p>
                  </a:txBody>
                  <a:tcPr/>
                </a:tc>
              </a:tr>
              <a:tr h="194823">
                <a:tc>
                  <a:txBody>
                    <a:bodyPr/>
                    <a:lstStyle/>
                    <a:p>
                      <a:endParaRPr lang="en-US" sz="1100" dirty="0">
                        <a:solidFill>
                          <a:schemeClr val="accent6"/>
                        </a:solidFill>
                      </a:endParaRPr>
                    </a:p>
                  </a:txBody>
                  <a:tcPr/>
                </a:tc>
                <a:tc gridSpan="3" vMerge="1">
                  <a:txBody>
                    <a:bodyPr/>
                    <a:lstStyle/>
                    <a:p>
                      <a:endParaRPr lang="en-US" dirty="0"/>
                    </a:p>
                  </a:txBody>
                  <a:tcPr/>
                </a:tc>
                <a:tc hMerge="1" vMerge="1">
                  <a:txBody>
                    <a:bodyPr/>
                    <a:lstStyle/>
                    <a:p>
                      <a:endParaRPr lang="en-US"/>
                    </a:p>
                  </a:txBody>
                  <a:tcPr/>
                </a:tc>
                <a:tc hMerge="1" vMerge="1">
                  <a:txBody>
                    <a:bodyPr/>
                    <a:lstStyle/>
                    <a:p>
                      <a:endParaRPr lang="en-US"/>
                    </a:p>
                  </a:txBody>
                  <a:tcPr/>
                </a:tc>
                <a:tc>
                  <a:txBody>
                    <a:bodyPr/>
                    <a:lstStyle/>
                    <a:p>
                      <a:r>
                        <a:rPr lang="en-US" sz="1100" dirty="0" smtClean="0">
                          <a:solidFill>
                            <a:schemeClr val="accent6"/>
                          </a:solidFill>
                        </a:rPr>
                        <a:t>Oil</a:t>
                      </a:r>
                      <a:endParaRPr lang="en-US" sz="1100" dirty="0">
                        <a:solidFill>
                          <a:schemeClr val="accent6"/>
                        </a:solidFill>
                      </a:endParaRPr>
                    </a:p>
                  </a:txBody>
                  <a:tcPr/>
                </a:tc>
                <a:tc>
                  <a:txBody>
                    <a:bodyPr/>
                    <a:lstStyle/>
                    <a:p>
                      <a:r>
                        <a:rPr lang="en-US" sz="1100" dirty="0" smtClean="0">
                          <a:solidFill>
                            <a:schemeClr val="accent6"/>
                          </a:solidFill>
                        </a:rPr>
                        <a:t>731.39</a:t>
                      </a:r>
                      <a:endParaRPr lang="en-US" sz="1100" dirty="0">
                        <a:solidFill>
                          <a:schemeClr val="accent6"/>
                        </a:solidFill>
                      </a:endParaRPr>
                    </a:p>
                  </a:txBody>
                  <a:tcPr/>
                </a:tc>
              </a:tr>
              <a:tr h="194823">
                <a:tc>
                  <a:txBody>
                    <a:bodyPr/>
                    <a:lstStyle/>
                    <a:p>
                      <a:endParaRPr lang="en-US" sz="1100" dirty="0">
                        <a:solidFill>
                          <a:schemeClr val="accent6"/>
                        </a:solidFill>
                      </a:endParaRPr>
                    </a:p>
                  </a:txBody>
                  <a:tcPr/>
                </a:tc>
                <a:tc gridSpan="3" vMerge="1">
                  <a:txBody>
                    <a:bodyPr/>
                    <a:lstStyle/>
                    <a:p>
                      <a:endParaRPr lang="en-US" dirty="0"/>
                    </a:p>
                  </a:txBody>
                  <a:tcPr/>
                </a:tc>
                <a:tc hMerge="1" vMerge="1">
                  <a:txBody>
                    <a:bodyPr/>
                    <a:lstStyle/>
                    <a:p>
                      <a:endParaRPr lang="en-US"/>
                    </a:p>
                  </a:txBody>
                  <a:tcPr/>
                </a:tc>
                <a:tc hMerge="1" vMerge="1">
                  <a:txBody>
                    <a:bodyPr/>
                    <a:lstStyle/>
                    <a:p>
                      <a:endParaRPr lang="en-US"/>
                    </a:p>
                  </a:txBody>
                  <a:tcPr/>
                </a:tc>
                <a:tc>
                  <a:txBody>
                    <a:bodyPr/>
                    <a:lstStyle/>
                    <a:p>
                      <a:r>
                        <a:rPr lang="en-US" sz="1100" dirty="0" smtClean="0">
                          <a:solidFill>
                            <a:schemeClr val="accent6"/>
                          </a:solidFill>
                        </a:rPr>
                        <a:t>Gas</a:t>
                      </a:r>
                      <a:endParaRPr lang="en-US" sz="1100" dirty="0">
                        <a:solidFill>
                          <a:schemeClr val="accent6"/>
                        </a:solidFill>
                      </a:endParaRPr>
                    </a:p>
                  </a:txBody>
                  <a:tcPr/>
                </a:tc>
                <a:tc>
                  <a:txBody>
                    <a:bodyPr/>
                    <a:lstStyle/>
                    <a:p>
                      <a:r>
                        <a:rPr lang="en-US" sz="1100" dirty="0" smtClean="0">
                          <a:solidFill>
                            <a:schemeClr val="accent6"/>
                          </a:solidFill>
                        </a:rPr>
                        <a:t>1,705.80</a:t>
                      </a:r>
                      <a:endParaRPr lang="en-US" sz="1100" dirty="0">
                        <a:solidFill>
                          <a:schemeClr val="accent6"/>
                        </a:solidFill>
                      </a:endParaRPr>
                    </a:p>
                  </a:txBody>
                  <a:tcPr/>
                </a:tc>
              </a:tr>
              <a:tr h="194823">
                <a:tc gridSpan="5">
                  <a:txBody>
                    <a:bodyPr/>
                    <a:lstStyle/>
                    <a:p>
                      <a:r>
                        <a:rPr lang="en-US" sz="1100" dirty="0" smtClean="0">
                          <a:solidFill>
                            <a:schemeClr val="accent6"/>
                          </a:solidFill>
                        </a:rPr>
                        <a:t>CENSARA Total</a:t>
                      </a:r>
                      <a:endParaRPr lang="en-US" sz="1100" dirty="0">
                        <a:solidFill>
                          <a:schemeClr val="accent6"/>
                        </a:solidFill>
                      </a:endParaRPr>
                    </a:p>
                  </a:txBody>
                  <a:tcPr/>
                </a:tc>
                <a:tc hMerge="1">
                  <a:txBody>
                    <a:bodyPr/>
                    <a:lstStyle/>
                    <a:p>
                      <a:endParaRPr lang="en-US" sz="1200" dirty="0">
                        <a:solidFill>
                          <a:srgbClr val="080808"/>
                        </a:solidFill>
                      </a:endParaRPr>
                    </a:p>
                  </a:txBody>
                  <a:tcPr/>
                </a:tc>
                <a:tc hMerge="1">
                  <a:txBody>
                    <a:bodyPr/>
                    <a:lstStyle/>
                    <a:p>
                      <a:endParaRPr lang="en-US"/>
                    </a:p>
                  </a:txBody>
                  <a:tcPr/>
                </a:tc>
                <a:tc hMerge="1">
                  <a:txBody>
                    <a:bodyPr/>
                    <a:lstStyle/>
                    <a:p>
                      <a:endParaRPr lang="en-US"/>
                    </a:p>
                  </a:txBody>
                  <a:tcPr/>
                </a:tc>
                <a:tc hMerge="1">
                  <a:txBody>
                    <a:bodyPr/>
                    <a:lstStyle/>
                    <a:p>
                      <a:endParaRPr lang="en-US" sz="1200" dirty="0">
                        <a:solidFill>
                          <a:srgbClr val="080808"/>
                        </a:solidFill>
                      </a:endParaRPr>
                    </a:p>
                  </a:txBody>
                  <a:tcPr/>
                </a:tc>
                <a:tc>
                  <a:txBody>
                    <a:bodyPr/>
                    <a:lstStyle/>
                    <a:p>
                      <a:r>
                        <a:rPr lang="en-US" sz="1100" dirty="0" smtClean="0">
                          <a:solidFill>
                            <a:schemeClr val="accent6"/>
                          </a:solidFill>
                        </a:rPr>
                        <a:t>5,623.09</a:t>
                      </a:r>
                      <a:endParaRPr lang="en-US" sz="1100" dirty="0">
                        <a:solidFill>
                          <a:schemeClr val="accent6"/>
                        </a:solidFill>
                      </a:endParaRPr>
                    </a:p>
                  </a:txBody>
                  <a:tcPr/>
                </a:tc>
              </a:tr>
              <a:tr h="194823">
                <a:tc>
                  <a:txBody>
                    <a:bodyPr/>
                    <a:lstStyle/>
                    <a:p>
                      <a:r>
                        <a:rPr lang="en-US" sz="1100" dirty="0" smtClean="0">
                          <a:solidFill>
                            <a:schemeClr val="accent6"/>
                          </a:solidFill>
                        </a:rPr>
                        <a:t>Total</a:t>
                      </a:r>
                      <a:endParaRPr lang="en-US" sz="1100" dirty="0">
                        <a:solidFill>
                          <a:schemeClr val="accent6"/>
                        </a:solidFill>
                      </a:endParaRPr>
                    </a:p>
                  </a:txBody>
                  <a:tcPr/>
                </a:tc>
                <a:tc rowSpan="3" gridSpan="3">
                  <a:txBody>
                    <a:bodyPr/>
                    <a:lstStyle/>
                    <a:p>
                      <a:r>
                        <a:rPr lang="en-US" sz="1100" dirty="0" smtClean="0">
                          <a:solidFill>
                            <a:schemeClr val="accent6"/>
                          </a:solidFill>
                        </a:rPr>
                        <a:t>2,425</a:t>
                      </a:r>
                      <a:endParaRPr lang="en-US" sz="1100" dirty="0">
                        <a:solidFill>
                          <a:schemeClr val="accent6"/>
                        </a:solidFill>
                      </a:endParaRPr>
                    </a:p>
                  </a:txBody>
                  <a:tcPr/>
                </a:tc>
                <a:tc rowSpan="3" hMerge="1">
                  <a:txBody>
                    <a:bodyPr/>
                    <a:lstStyle/>
                    <a:p>
                      <a:endParaRPr lang="en-US"/>
                    </a:p>
                  </a:txBody>
                  <a:tcPr/>
                </a:tc>
                <a:tc rowSpan="3" hMerge="1">
                  <a:txBody>
                    <a:bodyPr/>
                    <a:lstStyle/>
                    <a:p>
                      <a:endParaRPr lang="en-US"/>
                    </a:p>
                  </a:txBody>
                  <a:tcPr/>
                </a:tc>
                <a:tc>
                  <a:txBody>
                    <a:bodyPr/>
                    <a:lstStyle/>
                    <a:p>
                      <a:r>
                        <a:rPr lang="en-US" sz="1100" dirty="0" smtClean="0">
                          <a:solidFill>
                            <a:schemeClr val="accent6"/>
                          </a:solidFill>
                        </a:rPr>
                        <a:t>Coal</a:t>
                      </a:r>
                      <a:endParaRPr lang="en-US" sz="1100" dirty="0">
                        <a:solidFill>
                          <a:schemeClr val="accent6"/>
                        </a:solidFill>
                      </a:endParaRPr>
                    </a:p>
                  </a:txBody>
                  <a:tcPr/>
                </a:tc>
                <a:tc>
                  <a:txBody>
                    <a:bodyPr/>
                    <a:lstStyle/>
                    <a:p>
                      <a:r>
                        <a:rPr lang="en-US" sz="1100" dirty="0" smtClean="0">
                          <a:solidFill>
                            <a:schemeClr val="accent6"/>
                          </a:solidFill>
                        </a:rPr>
                        <a:t>8,627.59</a:t>
                      </a:r>
                      <a:endParaRPr lang="en-US" sz="1100" dirty="0">
                        <a:solidFill>
                          <a:schemeClr val="accent6"/>
                        </a:solidFill>
                      </a:endParaRPr>
                    </a:p>
                  </a:txBody>
                  <a:tcPr/>
                </a:tc>
              </a:tr>
              <a:tr h="194823">
                <a:tc>
                  <a:txBody>
                    <a:bodyPr/>
                    <a:lstStyle/>
                    <a:p>
                      <a:endParaRPr lang="en-US" sz="1100" dirty="0">
                        <a:solidFill>
                          <a:schemeClr val="accent6"/>
                        </a:solidFill>
                      </a:endParaRPr>
                    </a:p>
                  </a:txBody>
                  <a:tcPr/>
                </a:tc>
                <a:tc gridSpan="3" vMerge="1">
                  <a:txBody>
                    <a:bodyPr/>
                    <a:lstStyle/>
                    <a:p>
                      <a:endParaRPr lang="en-US" sz="1300" dirty="0"/>
                    </a:p>
                  </a:txBody>
                  <a:tcPr/>
                </a:tc>
                <a:tc hMerge="1" vMerge="1">
                  <a:txBody>
                    <a:bodyPr/>
                    <a:lstStyle/>
                    <a:p>
                      <a:endParaRPr lang="en-US"/>
                    </a:p>
                  </a:txBody>
                  <a:tcPr/>
                </a:tc>
                <a:tc hMerge="1" vMerge="1">
                  <a:txBody>
                    <a:bodyPr/>
                    <a:lstStyle/>
                    <a:p>
                      <a:endParaRPr lang="en-US"/>
                    </a:p>
                  </a:txBody>
                  <a:tcPr/>
                </a:tc>
                <a:tc>
                  <a:txBody>
                    <a:bodyPr/>
                    <a:lstStyle/>
                    <a:p>
                      <a:r>
                        <a:rPr lang="en-US" sz="1100" dirty="0" smtClean="0">
                          <a:solidFill>
                            <a:schemeClr val="accent6"/>
                          </a:solidFill>
                        </a:rPr>
                        <a:t>Oil</a:t>
                      </a:r>
                      <a:endParaRPr lang="en-US" sz="1100" dirty="0">
                        <a:solidFill>
                          <a:schemeClr val="accent6"/>
                        </a:solidFill>
                      </a:endParaRPr>
                    </a:p>
                  </a:txBody>
                  <a:tcPr/>
                </a:tc>
                <a:tc>
                  <a:txBody>
                    <a:bodyPr/>
                    <a:lstStyle/>
                    <a:p>
                      <a:r>
                        <a:rPr lang="en-US" sz="1100" dirty="0" smtClean="0">
                          <a:solidFill>
                            <a:schemeClr val="accent6"/>
                          </a:solidFill>
                        </a:rPr>
                        <a:t>2,476.73</a:t>
                      </a:r>
                      <a:endParaRPr lang="en-US" sz="1100" dirty="0">
                        <a:solidFill>
                          <a:schemeClr val="accent6"/>
                        </a:solidFill>
                      </a:endParaRPr>
                    </a:p>
                  </a:txBody>
                  <a:tcPr/>
                </a:tc>
              </a:tr>
              <a:tr h="194823">
                <a:tc>
                  <a:txBody>
                    <a:bodyPr/>
                    <a:lstStyle/>
                    <a:p>
                      <a:endParaRPr lang="en-US" sz="1100" dirty="0">
                        <a:solidFill>
                          <a:schemeClr val="accent6"/>
                        </a:solidFill>
                      </a:endParaRPr>
                    </a:p>
                  </a:txBody>
                  <a:tcPr/>
                </a:tc>
                <a:tc gridSpan="3" vMerge="1">
                  <a:txBody>
                    <a:bodyPr/>
                    <a:lstStyle/>
                    <a:p>
                      <a:endParaRPr lang="en-US" sz="1300" dirty="0"/>
                    </a:p>
                  </a:txBody>
                  <a:tcPr/>
                </a:tc>
                <a:tc hMerge="1" vMerge="1">
                  <a:txBody>
                    <a:bodyPr/>
                    <a:lstStyle/>
                    <a:p>
                      <a:endParaRPr lang="en-US"/>
                    </a:p>
                  </a:txBody>
                  <a:tcPr/>
                </a:tc>
                <a:tc hMerge="1" vMerge="1">
                  <a:txBody>
                    <a:bodyPr/>
                    <a:lstStyle/>
                    <a:p>
                      <a:endParaRPr lang="en-US"/>
                    </a:p>
                  </a:txBody>
                  <a:tcPr/>
                </a:tc>
                <a:tc>
                  <a:txBody>
                    <a:bodyPr/>
                    <a:lstStyle/>
                    <a:p>
                      <a:r>
                        <a:rPr lang="en-US" sz="1100" dirty="0" smtClean="0">
                          <a:solidFill>
                            <a:schemeClr val="accent6"/>
                          </a:solidFill>
                        </a:rPr>
                        <a:t>Gas</a:t>
                      </a:r>
                      <a:endParaRPr lang="en-US" sz="1100" dirty="0">
                        <a:solidFill>
                          <a:schemeClr val="accent6"/>
                        </a:solidFill>
                      </a:endParaRPr>
                    </a:p>
                  </a:txBody>
                  <a:tcPr/>
                </a:tc>
                <a:tc>
                  <a:txBody>
                    <a:bodyPr/>
                    <a:lstStyle/>
                    <a:p>
                      <a:r>
                        <a:rPr lang="en-US" sz="1100" dirty="0" smtClean="0">
                          <a:solidFill>
                            <a:schemeClr val="accent6"/>
                          </a:solidFill>
                        </a:rPr>
                        <a:t>4,838.10</a:t>
                      </a:r>
                      <a:endParaRPr lang="en-US" sz="1100" dirty="0">
                        <a:solidFill>
                          <a:schemeClr val="accent6"/>
                        </a:solidFill>
                      </a:endParaRPr>
                    </a:p>
                  </a:txBody>
                  <a:tcPr/>
                </a:tc>
              </a:tr>
              <a:tr h="194823">
                <a:tc gridSpan="5">
                  <a:txBody>
                    <a:bodyPr/>
                    <a:lstStyle/>
                    <a:p>
                      <a:r>
                        <a:rPr lang="en-US" sz="1100" b="1" dirty="0" smtClean="0">
                          <a:solidFill>
                            <a:srgbClr val="080808"/>
                          </a:solidFill>
                        </a:rPr>
                        <a:t>Grand</a:t>
                      </a:r>
                      <a:r>
                        <a:rPr lang="en-US" sz="1100" b="1" baseline="0" dirty="0" smtClean="0">
                          <a:solidFill>
                            <a:srgbClr val="080808"/>
                          </a:solidFill>
                        </a:rPr>
                        <a:t> Total NOx Mass</a:t>
                      </a:r>
                      <a:endParaRPr lang="en-US" sz="1100" b="1" dirty="0">
                        <a:solidFill>
                          <a:srgbClr val="080808"/>
                        </a:solidFill>
                      </a:endParaRPr>
                    </a:p>
                  </a:txBody>
                  <a:tcPr/>
                </a:tc>
                <a:tc hMerge="1">
                  <a:txBody>
                    <a:bodyPr/>
                    <a:lstStyle/>
                    <a:p>
                      <a:endParaRPr lang="en-US" sz="1100" dirty="0">
                        <a:solidFill>
                          <a:srgbClr val="080808"/>
                        </a:solidFill>
                      </a:endParaRPr>
                    </a:p>
                  </a:txBody>
                  <a:tcPr/>
                </a:tc>
                <a:tc hMerge="1">
                  <a:txBody>
                    <a:bodyPr/>
                    <a:lstStyle/>
                    <a:p>
                      <a:endParaRPr lang="en-US"/>
                    </a:p>
                  </a:txBody>
                  <a:tcPr/>
                </a:tc>
                <a:tc hMerge="1">
                  <a:txBody>
                    <a:bodyPr/>
                    <a:lstStyle/>
                    <a:p>
                      <a:endParaRPr lang="en-US"/>
                    </a:p>
                  </a:txBody>
                  <a:tcPr/>
                </a:tc>
                <a:tc hMerge="1">
                  <a:txBody>
                    <a:bodyPr/>
                    <a:lstStyle/>
                    <a:p>
                      <a:endParaRPr lang="en-US" sz="1100" dirty="0">
                        <a:solidFill>
                          <a:srgbClr val="080808"/>
                        </a:solidFill>
                      </a:endParaRPr>
                    </a:p>
                  </a:txBody>
                  <a:tcPr/>
                </a:tc>
                <a:tc>
                  <a:txBody>
                    <a:bodyPr/>
                    <a:lstStyle/>
                    <a:p>
                      <a:r>
                        <a:rPr lang="en-US" sz="1100" b="1" dirty="0" smtClean="0">
                          <a:solidFill>
                            <a:srgbClr val="080808"/>
                          </a:solidFill>
                        </a:rPr>
                        <a:t>15,942.42</a:t>
                      </a:r>
                      <a:endParaRPr lang="en-US" sz="1100" b="1" dirty="0">
                        <a:solidFill>
                          <a:srgbClr val="080808"/>
                        </a:solidFill>
                      </a:endParaRPr>
                    </a:p>
                  </a:txBody>
                  <a:tcPr/>
                </a:tc>
              </a:tr>
            </a:tbl>
          </a:graphicData>
        </a:graphic>
      </p:graphicFrame>
      <p:sp>
        <p:nvSpPr>
          <p:cNvPr id="8" name="TextBox 7"/>
          <p:cNvSpPr txBox="1"/>
          <p:nvPr/>
        </p:nvSpPr>
        <p:spPr>
          <a:xfrm>
            <a:off x="3886200" y="5867400"/>
            <a:ext cx="3657600" cy="811761"/>
          </a:xfrm>
          <a:prstGeom prst="rect">
            <a:avLst/>
          </a:prstGeom>
          <a:noFill/>
        </p:spPr>
        <p:txBody>
          <a:bodyPr wrap="square" rtlCol="0">
            <a:spAutoFit/>
          </a:bodyPr>
          <a:lstStyle/>
          <a:p>
            <a:r>
              <a:rPr lang="en-US" sz="1100" dirty="0" smtClean="0">
                <a:solidFill>
                  <a:schemeClr val="accent6"/>
                </a:solidFill>
              </a:rPr>
              <a:t>15,942 Tons of NOx is not a significant amount of mass to be concerned about. The top 3 NOx emitters in 2011 could easily emit more NOx than all of the 2,438 units identified in this analysis. But </a:t>
            </a:r>
            <a:r>
              <a:rPr lang="en-US" sz="1100" i="1" dirty="0" smtClean="0">
                <a:solidFill>
                  <a:schemeClr val="accent6"/>
                </a:solidFill>
              </a:rPr>
              <a:t>where</a:t>
            </a:r>
            <a:r>
              <a:rPr lang="en-US" sz="1100" dirty="0" smtClean="0">
                <a:solidFill>
                  <a:schemeClr val="accent6"/>
                </a:solidFill>
              </a:rPr>
              <a:t> that NOx mass is allocated temporally is very important.</a:t>
            </a:r>
            <a:endParaRPr lang="en-US" sz="1100" dirty="0">
              <a:solidFill>
                <a:schemeClr val="accent6"/>
              </a:solidFill>
            </a:endParaRPr>
          </a:p>
        </p:txBody>
      </p:sp>
      <p:sp>
        <p:nvSpPr>
          <p:cNvPr id="9" name="TextBox 8"/>
          <p:cNvSpPr txBox="1"/>
          <p:nvPr/>
        </p:nvSpPr>
        <p:spPr>
          <a:xfrm>
            <a:off x="3886200" y="4648200"/>
            <a:ext cx="4953000" cy="1099532"/>
          </a:xfrm>
          <a:prstGeom prst="rect">
            <a:avLst/>
          </a:prstGeom>
          <a:noFill/>
        </p:spPr>
        <p:txBody>
          <a:bodyPr wrap="square" rtlCol="0">
            <a:spAutoFit/>
          </a:bodyPr>
          <a:lstStyle/>
          <a:p>
            <a:r>
              <a:rPr lang="en-US" sz="1100" dirty="0" smtClean="0">
                <a:solidFill>
                  <a:schemeClr val="accent6"/>
                </a:solidFill>
              </a:rPr>
              <a:t>The proportion of emission attributed to fuel types varies by region. In some instances, coal is still “king”, but the importance of emissions from other fuel types varies drastically. For example, in SESARM, emissions from small gas-fired units have the largest impact and emissions from coal and oil-fired units are nearly equal. Conversely, in MANEVU+VA emissions from oil-fired units have the largest impact and emissions from gas-fired units have a lesser impact. </a:t>
            </a:r>
            <a:endParaRPr lang="en-US" sz="1100" dirty="0">
              <a:solidFill>
                <a:schemeClr val="accent6"/>
              </a:solidFill>
            </a:endParaRPr>
          </a:p>
        </p:txBody>
      </p:sp>
      <p:graphicFrame>
        <p:nvGraphicFramePr>
          <p:cNvPr id="12" name="Chart 11"/>
          <p:cNvGraphicFramePr>
            <a:graphicFrameLocks noGrp="1"/>
          </p:cNvGraphicFramePr>
          <p:nvPr/>
        </p:nvGraphicFramePr>
        <p:xfrm>
          <a:off x="3886200" y="914400"/>
          <a:ext cx="50292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304800"/>
            <a:ext cx="7543800" cy="685800"/>
          </a:xfrm>
        </p:spPr>
        <p:txBody>
          <a:bodyPr/>
          <a:lstStyle/>
          <a:p>
            <a:pPr algn="ctr"/>
            <a:r>
              <a:rPr lang="en-US" sz="3600" dirty="0" smtClean="0"/>
              <a:t>Photochemical Modeling Results</a:t>
            </a:r>
          </a:p>
        </p:txBody>
      </p:sp>
      <p:sp>
        <p:nvSpPr>
          <p:cNvPr id="3" name="Content Placeholder 2"/>
          <p:cNvSpPr>
            <a:spLocks noGrp="1"/>
          </p:cNvSpPr>
          <p:nvPr>
            <p:ph idx="1"/>
          </p:nvPr>
        </p:nvSpPr>
        <p:spPr>
          <a:xfrm>
            <a:off x="304800" y="1066800"/>
            <a:ext cx="8534400" cy="1981200"/>
          </a:xfrm>
        </p:spPr>
        <p:txBody>
          <a:bodyPr>
            <a:normAutofit fontScale="62500" lnSpcReduction="20000"/>
          </a:bodyPr>
          <a:lstStyle/>
          <a:p>
            <a:pPr>
              <a:defRPr/>
            </a:pPr>
            <a:r>
              <a:rPr lang="en-US" dirty="0" smtClean="0"/>
              <a:t>University of Maryland completed two CMAQ runs for July 2011</a:t>
            </a:r>
          </a:p>
          <a:p>
            <a:pPr lvl="1">
              <a:defRPr/>
            </a:pPr>
            <a:r>
              <a:rPr lang="en-US" dirty="0" smtClean="0"/>
              <a:t>Base: using SMOKE default temporal profiles</a:t>
            </a:r>
          </a:p>
          <a:p>
            <a:pPr lvl="1">
              <a:defRPr/>
            </a:pPr>
            <a:r>
              <a:rPr lang="en-US" dirty="0" err="1" smtClean="0"/>
              <a:t>Sm</a:t>
            </a:r>
            <a:r>
              <a:rPr lang="en-US" dirty="0" smtClean="0"/>
              <a:t> EGU: using MDE-developed temporal profiles for small EGUs</a:t>
            </a:r>
          </a:p>
          <a:p>
            <a:pPr>
              <a:defRPr/>
            </a:pPr>
            <a:r>
              <a:rPr lang="en-US" dirty="0" smtClean="0"/>
              <a:t>Re-temporalization had impact of up to 5 ppb in some areas on certain days</a:t>
            </a:r>
          </a:p>
          <a:p>
            <a:pPr lvl="1">
              <a:defRPr/>
            </a:pPr>
            <a:r>
              <a:rPr lang="en-US" dirty="0" smtClean="0"/>
              <a:t>Also note some areas of NOx titration</a:t>
            </a:r>
          </a:p>
          <a:p>
            <a:pPr>
              <a:buFontTx/>
              <a:buNone/>
              <a:defRPr/>
            </a:pPr>
            <a:endParaRPr lang="en-US" dirty="0" smtClean="0"/>
          </a:p>
          <a:p>
            <a:pPr>
              <a:defRPr/>
            </a:pPr>
            <a:endParaRPr lang="en-US" dirty="0"/>
          </a:p>
        </p:txBody>
      </p:sp>
      <p:pic>
        <p:nvPicPr>
          <p:cNvPr id="4" name="Picture 3"/>
          <p:cNvPicPr/>
          <p:nvPr/>
        </p:nvPicPr>
        <p:blipFill>
          <a:blip r:embed="rId3" cstate="print"/>
          <a:srcRect/>
          <a:stretch>
            <a:fillRect/>
          </a:stretch>
        </p:blipFill>
        <p:spPr bwMode="auto">
          <a:xfrm>
            <a:off x="304800" y="3048000"/>
            <a:ext cx="2960440" cy="3124200"/>
          </a:xfrm>
          <a:prstGeom prst="rect">
            <a:avLst/>
          </a:prstGeom>
          <a:noFill/>
          <a:ln w="9525">
            <a:noFill/>
            <a:miter lim="800000"/>
            <a:headEnd/>
            <a:tailEnd/>
          </a:ln>
        </p:spPr>
      </p:pic>
      <p:pic>
        <p:nvPicPr>
          <p:cNvPr id="5" name="Picture 4"/>
          <p:cNvPicPr/>
          <p:nvPr/>
        </p:nvPicPr>
        <p:blipFill>
          <a:blip r:embed="rId4" cstate="print"/>
          <a:srcRect l="750"/>
          <a:stretch>
            <a:fillRect/>
          </a:stretch>
        </p:blipFill>
        <p:spPr bwMode="auto">
          <a:xfrm>
            <a:off x="2667000" y="3048000"/>
            <a:ext cx="2886336" cy="3124200"/>
          </a:xfrm>
          <a:prstGeom prst="rect">
            <a:avLst/>
          </a:prstGeom>
          <a:noFill/>
          <a:ln w="9525">
            <a:noFill/>
            <a:miter lim="800000"/>
            <a:headEnd/>
            <a:tailEnd/>
          </a:ln>
        </p:spPr>
      </p:pic>
      <p:pic>
        <p:nvPicPr>
          <p:cNvPr id="6" name="Picture 5"/>
          <p:cNvPicPr/>
          <p:nvPr/>
        </p:nvPicPr>
        <p:blipFill>
          <a:blip r:embed="rId5" cstate="print"/>
          <a:srcRect l="883"/>
          <a:stretch>
            <a:fillRect/>
          </a:stretch>
        </p:blipFill>
        <p:spPr bwMode="auto">
          <a:xfrm>
            <a:off x="5029200" y="3048000"/>
            <a:ext cx="2895600" cy="312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543800" cy="1143000"/>
          </a:xfrm>
        </p:spPr>
        <p:txBody>
          <a:bodyPr/>
          <a:lstStyle/>
          <a:p>
            <a:pPr algn="ctr"/>
            <a:r>
              <a:rPr lang="en-US" sz="3000" dirty="0" smtClean="0"/>
              <a:t>The Universe of Units is Different – Peak Day Impact May be Very Different</a:t>
            </a:r>
            <a:endParaRPr lang="en-US" sz="3000" dirty="0"/>
          </a:p>
        </p:txBody>
      </p:sp>
      <p:sp>
        <p:nvSpPr>
          <p:cNvPr id="8" name="Content Placeholder 7"/>
          <p:cNvSpPr>
            <a:spLocks noGrp="1"/>
          </p:cNvSpPr>
          <p:nvPr>
            <p:ph idx="1"/>
          </p:nvPr>
        </p:nvSpPr>
        <p:spPr>
          <a:xfrm>
            <a:off x="228600" y="990600"/>
            <a:ext cx="8534400" cy="4953000"/>
          </a:xfrm>
        </p:spPr>
        <p:txBody>
          <a:bodyPr/>
          <a:lstStyle/>
          <a:p>
            <a:r>
              <a:rPr lang="en-US" sz="2400" dirty="0" smtClean="0"/>
              <a:t>Units selected for </a:t>
            </a:r>
            <a:r>
              <a:rPr lang="en-US" sz="2400" dirty="0" smtClean="0"/>
              <a:t>EPA’s </a:t>
            </a:r>
            <a:r>
              <a:rPr lang="en-US" sz="2400" dirty="0" smtClean="0"/>
              <a:t>temporalization scheme (not </a:t>
            </a:r>
            <a:r>
              <a:rPr lang="en-US" sz="2400" dirty="0" smtClean="0"/>
              <a:t>SMOKE’s</a:t>
            </a:r>
            <a:r>
              <a:rPr lang="en-US" sz="2400" dirty="0" smtClean="0"/>
              <a:t>) are in the ptegu files</a:t>
            </a:r>
          </a:p>
          <a:p>
            <a:r>
              <a:rPr lang="en-US" sz="2400" dirty="0" smtClean="0"/>
              <a:t>MDE used a series of queries to identify EGUs by </a:t>
            </a:r>
            <a:r>
              <a:rPr lang="en-US" sz="2400" dirty="0" smtClean="0"/>
              <a:t>SCC/NAICs </a:t>
            </a:r>
            <a:r>
              <a:rPr lang="en-US" sz="2400" dirty="0" smtClean="0"/>
              <a:t>codes in the MARAMA Alpha  SmallEGU and the ptnonipm files</a:t>
            </a:r>
          </a:p>
          <a:p>
            <a:r>
              <a:rPr lang="en-US" sz="2400" dirty="0" smtClean="0"/>
              <a:t>Because MDE is examining two different files, and is sorting based on SCC/NAICS and not on source-to-emissions matching, the MDE universe of units is much larger. </a:t>
            </a:r>
          </a:p>
          <a:p>
            <a:pPr lvl="1"/>
            <a:r>
              <a:rPr lang="en-US" sz="1800" dirty="0" smtClean="0"/>
              <a:t>A larger universe of units, coupled with a more “peaky” profile means that the MDE temporalization scheme will likely show a greater peak day impact than the EPA scheme.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nvGraphicFramePr>
        <p:xfrm>
          <a:off x="152400" y="152400"/>
          <a:ext cx="8534400" cy="6096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p:cNvSpPr txBox="1"/>
          <p:nvPr/>
        </p:nvSpPr>
        <p:spPr>
          <a:xfrm>
            <a:off x="914400" y="1066800"/>
            <a:ext cx="2438400" cy="838200"/>
          </a:xfrm>
          <a:prstGeom prst="rect">
            <a:avLst/>
          </a:prstGeom>
          <a:solidFill>
            <a:sysClr val="window" lastClr="FFFFFF"/>
          </a:solidFill>
          <a:ln>
            <a:solidFill>
              <a:sysClr val="windowText" lastClr="0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aseline="0" dirty="0">
                <a:solidFill>
                  <a:schemeClr val="accent6"/>
                </a:solidFill>
              </a:rPr>
              <a:t>There are 40 oil-fired small EGUs in </a:t>
            </a:r>
            <a:r>
              <a:rPr lang="en-US" sz="1100" baseline="0" dirty="0" smtClean="0">
                <a:solidFill>
                  <a:schemeClr val="accent6"/>
                </a:solidFill>
              </a:rPr>
              <a:t>Maryland</a:t>
            </a:r>
          </a:p>
          <a:p>
            <a:endParaRPr lang="en-US" dirty="0" smtClean="0">
              <a:solidFill>
                <a:schemeClr val="accent6"/>
              </a:solidFill>
            </a:endParaRPr>
          </a:p>
          <a:p>
            <a:r>
              <a:rPr lang="en-US" sz="1100" baseline="0" dirty="0" smtClean="0">
                <a:solidFill>
                  <a:schemeClr val="accent6"/>
                </a:solidFill>
              </a:rPr>
              <a:t>*Note MDE methodology captured 32 of the 40 oil-fired units.</a:t>
            </a:r>
            <a:endParaRPr lang="en-US" sz="1100" baseline="0" dirty="0">
              <a:solidFill>
                <a:schemeClr val="accent6"/>
              </a:solidFill>
            </a:endParaRPr>
          </a:p>
          <a:p>
            <a:endParaRPr lang="en-US" sz="1100" baseline="0" dirty="0">
              <a:solidFill>
                <a:schemeClr val="accent6"/>
              </a:solidFill>
            </a:endParaRPr>
          </a:p>
        </p:txBody>
      </p:sp>
      <p:sp>
        <p:nvSpPr>
          <p:cNvPr id="4" name="TextBox 1"/>
          <p:cNvSpPr txBox="1"/>
          <p:nvPr/>
        </p:nvSpPr>
        <p:spPr>
          <a:xfrm>
            <a:off x="1524000" y="2590800"/>
            <a:ext cx="2190012" cy="945856"/>
          </a:xfrm>
          <a:prstGeom prst="rect">
            <a:avLst/>
          </a:prstGeom>
          <a:solidFill>
            <a:sysClr val="window" lastClr="FFFFFF"/>
          </a:solidFill>
          <a:ln>
            <a:solidFill>
              <a:sysClr val="windowText" lastClr="0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aseline="0" dirty="0">
                <a:solidFill>
                  <a:schemeClr val="accent6"/>
                </a:solidFill>
              </a:rPr>
              <a:t>4 Maryland Units are included in  the EPA ptipm nonCEM file:</a:t>
            </a:r>
          </a:p>
          <a:p>
            <a:r>
              <a:rPr lang="en-US" sz="1100" dirty="0">
                <a:solidFill>
                  <a:schemeClr val="accent6"/>
                </a:solidFill>
              </a:rPr>
              <a:t>Riverside 7</a:t>
            </a:r>
          </a:p>
          <a:p>
            <a:r>
              <a:rPr lang="en-US" sz="1100" dirty="0">
                <a:solidFill>
                  <a:schemeClr val="accent6"/>
                </a:solidFill>
              </a:rPr>
              <a:t>Chalk Point CT1</a:t>
            </a:r>
          </a:p>
          <a:p>
            <a:r>
              <a:rPr lang="en-US" sz="1100" dirty="0">
                <a:solidFill>
                  <a:schemeClr val="accent6"/>
                </a:solidFill>
              </a:rPr>
              <a:t>Morgantown CT1-2</a:t>
            </a:r>
          </a:p>
        </p:txBody>
      </p:sp>
      <p:sp>
        <p:nvSpPr>
          <p:cNvPr id="6" name="TextBox 1"/>
          <p:cNvSpPr txBox="1"/>
          <p:nvPr/>
        </p:nvSpPr>
        <p:spPr>
          <a:xfrm>
            <a:off x="6477000" y="3200400"/>
            <a:ext cx="2223345" cy="1447800"/>
          </a:xfrm>
          <a:prstGeom prst="rect">
            <a:avLst/>
          </a:prstGeom>
          <a:solidFill>
            <a:sysClr val="window" lastClr="FFFFFF"/>
          </a:solidFill>
          <a:ln>
            <a:solidFill>
              <a:sysClr val="windowText" lastClr="0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solidFill>
                  <a:schemeClr val="accent6"/>
                </a:solidFill>
              </a:rPr>
              <a:t>The</a:t>
            </a:r>
            <a:r>
              <a:rPr lang="en-US" sz="1100" baseline="0" dirty="0">
                <a:solidFill>
                  <a:schemeClr val="accent6"/>
                </a:solidFill>
              </a:rPr>
              <a:t> remaining </a:t>
            </a:r>
            <a:r>
              <a:rPr lang="en-US" sz="1100" dirty="0">
                <a:solidFill>
                  <a:schemeClr val="accent6"/>
                </a:solidFill>
              </a:rPr>
              <a:t>36 oil-fired small EGUs in</a:t>
            </a:r>
            <a:r>
              <a:rPr lang="en-US" sz="1100" baseline="0" dirty="0">
                <a:solidFill>
                  <a:schemeClr val="accent6"/>
                </a:solidFill>
              </a:rPr>
              <a:t> Maryland were not temporalized using EPA's ptipm nonCEM profiles. These units are in the ptnonipm sector, which per EPA's documentation (2011 v6.1 TSD Section </a:t>
            </a:r>
            <a:r>
              <a:rPr lang="en-US" sz="1100" baseline="0" dirty="0" smtClean="0">
                <a:solidFill>
                  <a:schemeClr val="accent6"/>
                </a:solidFill>
              </a:rPr>
              <a:t>2.1.1), </a:t>
            </a:r>
            <a:r>
              <a:rPr lang="en-US" sz="1100" baseline="0" dirty="0">
                <a:solidFill>
                  <a:schemeClr val="accent6"/>
                </a:solidFill>
              </a:rPr>
              <a:t>was temporalized using SMOKE's default profiles.</a:t>
            </a:r>
            <a:endParaRPr lang="en-US" sz="1100" dirty="0">
              <a:solidFill>
                <a:schemeClr val="accent6"/>
              </a:solidFill>
            </a:endParaRPr>
          </a:p>
        </p:txBody>
      </p:sp>
      <p:cxnSp>
        <p:nvCxnSpPr>
          <p:cNvPr id="8" name="Straight Arrow Connector 7"/>
          <p:cNvCxnSpPr/>
          <p:nvPr/>
        </p:nvCxnSpPr>
        <p:spPr bwMode="auto">
          <a:xfrm>
            <a:off x="3429000" y="1295400"/>
            <a:ext cx="1524000" cy="457200"/>
          </a:xfrm>
          <a:prstGeom prst="straightConnector1">
            <a:avLst/>
          </a:prstGeom>
          <a:noFill/>
          <a:ln w="9525" cap="flat" cmpd="sng" algn="ctr">
            <a:solidFill>
              <a:schemeClr val="accent6"/>
            </a:solidFill>
            <a:prstDash val="solid"/>
            <a:round/>
            <a:headEnd type="none" w="med" len="med"/>
            <a:tailEnd type="arrow"/>
          </a:ln>
          <a:effectLst/>
        </p:spPr>
      </p:cxnSp>
      <p:cxnSp>
        <p:nvCxnSpPr>
          <p:cNvPr id="9" name="Straight Arrow Connector 8"/>
          <p:cNvCxnSpPr/>
          <p:nvPr/>
        </p:nvCxnSpPr>
        <p:spPr bwMode="auto">
          <a:xfrm>
            <a:off x="2514600" y="3657600"/>
            <a:ext cx="1371600" cy="1066800"/>
          </a:xfrm>
          <a:prstGeom prst="straightConnector1">
            <a:avLst/>
          </a:prstGeom>
          <a:noFill/>
          <a:ln w="9525" cap="flat" cmpd="sng" algn="ctr">
            <a:solidFill>
              <a:schemeClr val="accent6"/>
            </a:solidFill>
            <a:prstDash val="solid"/>
            <a:round/>
            <a:headEnd type="none" w="med" len="med"/>
            <a:tailEnd type="arrow"/>
          </a:ln>
          <a:effectLst/>
        </p:spPr>
      </p:cxnSp>
      <p:cxnSp>
        <p:nvCxnSpPr>
          <p:cNvPr id="11" name="Straight Arrow Connector 10"/>
          <p:cNvCxnSpPr/>
          <p:nvPr/>
        </p:nvCxnSpPr>
        <p:spPr bwMode="auto">
          <a:xfrm>
            <a:off x="7772400" y="4876800"/>
            <a:ext cx="0" cy="533400"/>
          </a:xfrm>
          <a:prstGeom prst="straightConnector1">
            <a:avLst/>
          </a:prstGeom>
          <a:noFill/>
          <a:ln w="9525" cap="flat" cmpd="sng" algn="ctr">
            <a:solidFill>
              <a:schemeClr val="accent6"/>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chart seriesIdx="1" categoryIdx="-4" bldStep="series"/>
                                            </p:graphicEl>
                                          </p:spTgt>
                                        </p:tgtEl>
                                        <p:attrNameLst>
                                          <p:attrName>style.visibility</p:attrName>
                                        </p:attrNameLst>
                                      </p:cBhvr>
                                      <p:to>
                                        <p:strVal val="visible"/>
                                      </p:to>
                                    </p:set>
                                    <p:anim calcmode="lin" valueType="num">
                                      <p:cBhvr additive="base">
                                        <p:cTn id="19" dur="500" fill="hold"/>
                                        <p:tgtEl>
                                          <p:spTgt spid="5">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chart seriesIdx="2" categoryIdx="-4" bldStep="series"/>
                                            </p:graphicEl>
                                          </p:spTgt>
                                        </p:tgtEl>
                                        <p:attrNameLst>
                                          <p:attrName>style.visibility</p:attrName>
                                        </p:attrNameLst>
                                      </p:cBhvr>
                                      <p:to>
                                        <p:strVal val="visible"/>
                                      </p:to>
                                    </p:set>
                                    <p:anim calcmode="lin" valueType="num">
                                      <p:cBhvr additive="base">
                                        <p:cTn id="37" dur="500" fill="hold"/>
                                        <p:tgtEl>
                                          <p:spTgt spid="5">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3" grpId="0" animBg="1"/>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153400" cy="1066800"/>
          </a:xfrm>
        </p:spPr>
        <p:txBody>
          <a:bodyPr>
            <a:normAutofit/>
          </a:bodyPr>
          <a:lstStyle/>
          <a:p>
            <a:pPr algn="ctr">
              <a:defRPr/>
            </a:pPr>
            <a:r>
              <a:rPr lang="en-US" sz="3200" dirty="0" smtClean="0"/>
              <a:t>Next Steps…Improvements for the 2016 Modeling Platform</a:t>
            </a:r>
            <a:endParaRPr lang="en-US" sz="3200" dirty="0"/>
          </a:p>
        </p:txBody>
      </p:sp>
      <p:sp>
        <p:nvSpPr>
          <p:cNvPr id="3" name="Content Placeholder 2"/>
          <p:cNvSpPr>
            <a:spLocks noGrp="1"/>
          </p:cNvSpPr>
          <p:nvPr>
            <p:ph idx="1"/>
          </p:nvPr>
        </p:nvSpPr>
        <p:spPr>
          <a:xfrm>
            <a:off x="3200400" y="1143000"/>
            <a:ext cx="5486400" cy="2971800"/>
          </a:xfrm>
        </p:spPr>
        <p:txBody>
          <a:bodyPr>
            <a:noAutofit/>
          </a:bodyPr>
          <a:lstStyle/>
          <a:p>
            <a:pPr>
              <a:defRPr/>
            </a:pPr>
            <a:r>
              <a:rPr lang="en-US" sz="2000" dirty="0" smtClean="0"/>
              <a:t>MDE has already developed a list of non-CAMD EGUs based on the 2011 modeling platform. This list of non-CAMD EGUs has been reviewed by many states. </a:t>
            </a:r>
            <a:endParaRPr lang="en-US" sz="2000" dirty="0" smtClean="0"/>
          </a:p>
          <a:p>
            <a:pPr lvl="1">
              <a:defRPr/>
            </a:pPr>
            <a:r>
              <a:rPr lang="en-US" sz="1600" dirty="0" smtClean="0"/>
              <a:t>May </a:t>
            </a:r>
            <a:r>
              <a:rPr lang="en-US" sz="1600" dirty="0" smtClean="0"/>
              <a:t>require some updating for the 2016 platform, as there may be new units and some units may have retired</a:t>
            </a:r>
            <a:r>
              <a:rPr lang="en-US" sz="1600" dirty="0" smtClean="0"/>
              <a:t>.</a:t>
            </a:r>
          </a:p>
          <a:p>
            <a:pPr lvl="1">
              <a:defRPr/>
            </a:pPr>
            <a:r>
              <a:rPr lang="en-US" sz="1600" dirty="0" smtClean="0"/>
              <a:t>Previous work only covered states in the eastern modeling domain. Need to expand to western states.</a:t>
            </a:r>
          </a:p>
        </p:txBody>
      </p:sp>
      <p:pic>
        <p:nvPicPr>
          <p:cNvPr id="4" name="Shape 83"/>
          <p:cNvPicPr preferRelativeResize="0"/>
          <p:nvPr/>
        </p:nvPicPr>
        <p:blipFill rotWithShape="1">
          <a:blip r:embed="rId3" cstate="print">
            <a:alphaModFix/>
          </a:blip>
          <a:srcRect r="13902"/>
          <a:stretch/>
        </p:blipFill>
        <p:spPr>
          <a:xfrm>
            <a:off x="152400" y="1219200"/>
            <a:ext cx="3200400" cy="2743200"/>
          </a:xfrm>
          <a:prstGeom prst="rect">
            <a:avLst/>
          </a:prstGeom>
          <a:noFill/>
          <a:ln>
            <a:noFill/>
          </a:ln>
        </p:spPr>
      </p:pic>
      <p:sp>
        <p:nvSpPr>
          <p:cNvPr id="6" name="Content Placeholder 2"/>
          <p:cNvSpPr txBox="1">
            <a:spLocks/>
          </p:cNvSpPr>
          <p:nvPr/>
        </p:nvSpPr>
        <p:spPr bwMode="auto">
          <a:xfrm>
            <a:off x="457200" y="4114800"/>
            <a:ext cx="81534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0" fontAlgn="base" latinLnBrk="0" hangingPunct="0">
              <a:lnSpc>
                <a:spcPct val="100000"/>
              </a:lnSpc>
              <a:spcBef>
                <a:spcPct val="60000"/>
              </a:spcBef>
              <a:spcAft>
                <a:spcPct val="0"/>
              </a:spcAft>
              <a:buClr>
                <a:srgbClr val="080808"/>
              </a:buClr>
              <a:buSzTx/>
              <a:buFontTx/>
              <a:buChar char="•"/>
              <a:tabLst/>
              <a:defRPr/>
            </a:pPr>
            <a:r>
              <a:rPr kumimoji="0" lang="en-US" sz="2000" b="0" i="0" u="none" strike="noStrike" kern="0" cap="none" spc="0" normalizeH="0" baseline="0" noProof="0" dirty="0" smtClean="0">
                <a:ln>
                  <a:noFill/>
                </a:ln>
                <a:solidFill>
                  <a:srgbClr val="080808"/>
                </a:solidFill>
                <a:effectLst/>
                <a:uLnTx/>
                <a:uFillTx/>
                <a:latin typeface="+mn-lt"/>
                <a:ea typeface="+mn-ea"/>
                <a:cs typeface="+mn-cs"/>
              </a:rPr>
              <a:t>MDE has developed 2016 temporal profiles for all 12 region/fuel bins, using the same parameters for “peaking units”</a:t>
            </a:r>
          </a:p>
          <a:p>
            <a:pPr marL="342900" marR="0" lvl="0" indent="-342900" algn="l" defTabSz="914400" rtl="0" eaLnBrk="0" fontAlgn="base" latinLnBrk="0" hangingPunct="0">
              <a:lnSpc>
                <a:spcPct val="100000"/>
              </a:lnSpc>
              <a:spcBef>
                <a:spcPct val="60000"/>
              </a:spcBef>
              <a:spcAft>
                <a:spcPct val="0"/>
              </a:spcAft>
              <a:buClr>
                <a:srgbClr val="080808"/>
              </a:buClr>
              <a:buSzTx/>
              <a:buFontTx/>
              <a:buChar char="•"/>
              <a:tabLst/>
              <a:defRPr/>
            </a:pPr>
            <a:r>
              <a:rPr lang="en-US" sz="2000" kern="0" dirty="0" smtClean="0">
                <a:solidFill>
                  <a:srgbClr val="080808"/>
                </a:solidFill>
                <a:latin typeface="+mn-lt"/>
              </a:rPr>
              <a:t>If workgroup is interested, MDE can work with EPA to incorporate these profiles into the 2016 modeling platform.</a:t>
            </a:r>
            <a:endParaRPr kumimoji="0" lang="en-US" sz="2000" b="0" i="0" u="none" strike="noStrike" kern="0" cap="none" spc="0" normalizeH="0" baseline="0" noProof="0" dirty="0" smtClean="0">
              <a:ln>
                <a:noFill/>
              </a:ln>
              <a:solidFill>
                <a:srgbClr val="080808"/>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543800" cy="1066800"/>
          </a:xfrm>
        </p:spPr>
        <p:txBody>
          <a:bodyPr/>
          <a:lstStyle/>
          <a:p>
            <a:r>
              <a:rPr lang="en-US" dirty="0" smtClean="0"/>
              <a:t>State Comment Checklist</a:t>
            </a:r>
            <a:endParaRPr lang="en-US" dirty="0"/>
          </a:p>
        </p:txBody>
      </p:sp>
      <p:graphicFrame>
        <p:nvGraphicFramePr>
          <p:cNvPr id="5" name="Table 4"/>
          <p:cNvGraphicFramePr>
            <a:graphicFrameLocks noGrp="1"/>
          </p:cNvGraphicFramePr>
          <p:nvPr/>
        </p:nvGraphicFramePr>
        <p:xfrm>
          <a:off x="381000" y="990603"/>
          <a:ext cx="3733800" cy="4971772"/>
        </p:xfrm>
        <a:graphic>
          <a:graphicData uri="http://schemas.openxmlformats.org/drawingml/2006/table">
            <a:tbl>
              <a:tblPr/>
              <a:tblGrid>
                <a:gridCol w="1499770"/>
                <a:gridCol w="999847"/>
                <a:gridCol w="1234183"/>
              </a:tblGrid>
              <a:tr h="216164">
                <a:tc>
                  <a:txBody>
                    <a:bodyPr/>
                    <a:lstStyle/>
                    <a:p>
                      <a:pPr algn="ctr" fontAlgn="b"/>
                      <a:r>
                        <a:rPr lang="en-US" sz="1200" b="1" i="0" u="none" strike="noStrike" dirty="0">
                          <a:solidFill>
                            <a:srgbClr val="000000"/>
                          </a:solidFill>
                          <a:latin typeface="Calibri"/>
                        </a:rPr>
                        <a:t>Region</a:t>
                      </a:r>
                    </a:p>
                  </a:txBody>
                  <a:tcPr marL="5455" marR="5455" marT="54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State</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Submitted?</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164">
                <a:tc rowSpan="13">
                  <a:txBody>
                    <a:bodyPr/>
                    <a:lstStyle/>
                    <a:p>
                      <a:pPr algn="ctr" fontAlgn="ctr"/>
                      <a:r>
                        <a:rPr lang="en-US" sz="1200" b="0" i="0" u="none" strike="noStrike" dirty="0">
                          <a:solidFill>
                            <a:srgbClr val="000000"/>
                          </a:solidFill>
                          <a:latin typeface="Calibri"/>
                        </a:rPr>
                        <a:t>MANE-VU</a:t>
                      </a:r>
                    </a:p>
                  </a:txBody>
                  <a:tcPr marL="5455" marR="5455" marT="54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CT</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x</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DC</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DE</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x</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MA</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x</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MD</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x</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ME</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x</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NH</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x</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NJ</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x</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NY</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x</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PA</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x</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dirty="0">
                          <a:solidFill>
                            <a:srgbClr val="000000"/>
                          </a:solidFill>
                          <a:latin typeface="Calibri"/>
                        </a:rPr>
                        <a:t>RI</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 </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VA</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x</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VT</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 </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164">
                <a:tc rowSpan="9">
                  <a:txBody>
                    <a:bodyPr/>
                    <a:lstStyle/>
                    <a:p>
                      <a:pPr algn="ctr" fontAlgn="ctr"/>
                      <a:r>
                        <a:rPr lang="en-US" sz="1200" b="0" i="0" u="none" strike="noStrike" dirty="0">
                          <a:solidFill>
                            <a:srgbClr val="000000"/>
                          </a:solidFill>
                          <a:latin typeface="Calibri"/>
                        </a:rPr>
                        <a:t>SESARM</a:t>
                      </a:r>
                    </a:p>
                  </a:txBody>
                  <a:tcPr marL="5455" marR="5455" marT="54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AL</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 </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FL</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 </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GA</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x</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KY</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 </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dirty="0">
                          <a:solidFill>
                            <a:srgbClr val="000000"/>
                          </a:solidFill>
                          <a:latin typeface="Calibri"/>
                        </a:rPr>
                        <a:t>MS</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NC</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SC</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 </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TN</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 </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64">
                <a:tc vMerge="1">
                  <a:txBody>
                    <a:bodyPr/>
                    <a:lstStyle/>
                    <a:p>
                      <a:endParaRPr lang="en-US"/>
                    </a:p>
                  </a:txBody>
                  <a:tcPr/>
                </a:tc>
                <a:tc>
                  <a:txBody>
                    <a:bodyPr/>
                    <a:lstStyle/>
                    <a:p>
                      <a:pPr algn="ctr" fontAlgn="b"/>
                      <a:r>
                        <a:rPr lang="en-US" sz="1200" b="0" i="0" u="none" strike="noStrike">
                          <a:solidFill>
                            <a:srgbClr val="000000"/>
                          </a:solidFill>
                          <a:latin typeface="Calibri"/>
                        </a:rPr>
                        <a:t>WV</a:t>
                      </a:r>
                    </a:p>
                  </a:txBody>
                  <a:tcPr marL="5455" marR="5455" marT="54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5455" marR="5455" marT="54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4648200" y="1066800"/>
          <a:ext cx="3429000" cy="3048000"/>
        </p:xfrm>
        <a:graphic>
          <a:graphicData uri="http://schemas.openxmlformats.org/drawingml/2006/table">
            <a:tbl>
              <a:tblPr/>
              <a:tblGrid>
                <a:gridCol w="1377340"/>
                <a:gridCol w="918225"/>
                <a:gridCol w="1133435"/>
              </a:tblGrid>
              <a:tr h="203200">
                <a:tc>
                  <a:txBody>
                    <a:bodyPr/>
                    <a:lstStyle/>
                    <a:p>
                      <a:pPr algn="ctr" fontAlgn="b"/>
                      <a:r>
                        <a:rPr lang="en-US" sz="1200" b="1" i="0" u="none" strike="noStrike" dirty="0">
                          <a:solidFill>
                            <a:srgbClr val="000000"/>
                          </a:solidFill>
                          <a:latin typeface="Calibri"/>
                        </a:rPr>
                        <a:t>Region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Submitted?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rowSpan="8">
                  <a:txBody>
                    <a:bodyPr/>
                    <a:lstStyle/>
                    <a:p>
                      <a:pPr algn="ctr" fontAlgn="ctr"/>
                      <a:r>
                        <a:rPr lang="en-US" sz="1200" b="0" i="0" u="none" strike="noStrike" dirty="0" err="1">
                          <a:solidFill>
                            <a:srgbClr val="000000"/>
                          </a:solidFill>
                          <a:latin typeface="Calibri"/>
                        </a:rPr>
                        <a:t>CenSARA</a:t>
                      </a:r>
                      <a:endParaRPr lang="en-US" sz="1200" b="0"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x</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vMerge="1">
                  <a:txBody>
                    <a:bodyPr/>
                    <a:lstStyle/>
                    <a:p>
                      <a:endParaRPr lang="en-US"/>
                    </a:p>
                  </a:txBody>
                  <a:tcPr/>
                </a:tc>
                <a:tc>
                  <a:txBody>
                    <a:bodyPr/>
                    <a:lstStyle/>
                    <a:p>
                      <a:pPr algn="ctr" fontAlgn="b"/>
                      <a:r>
                        <a:rPr lang="en-US" sz="1200" b="0" i="0" u="none" strike="noStrike">
                          <a:solidFill>
                            <a:srgbClr val="000000"/>
                          </a:solidFill>
                          <a:latin typeface="Calibri"/>
                        </a:rPr>
                        <a:t>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x</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vMerge="1">
                  <a:txBody>
                    <a:bodyPr/>
                    <a:lstStyle/>
                    <a:p>
                      <a:endParaRPr lang="en-US"/>
                    </a:p>
                  </a:txBody>
                  <a:tcPr/>
                </a:tc>
                <a:tc>
                  <a:txBody>
                    <a:bodyPr/>
                    <a:lstStyle/>
                    <a:p>
                      <a:pPr algn="ctr" fontAlgn="b"/>
                      <a:r>
                        <a:rPr lang="en-US" sz="1200" b="0" i="0" u="none" strike="noStrike">
                          <a:solidFill>
                            <a:srgbClr val="000000"/>
                          </a:solidFill>
                          <a:latin typeface="Calibri"/>
                        </a:rPr>
                        <a:t>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vMerge="1">
                  <a:txBody>
                    <a:bodyPr/>
                    <a:lstStyle/>
                    <a:p>
                      <a:endParaRPr lang="en-US"/>
                    </a:p>
                  </a:txBody>
                  <a:tcPr/>
                </a:tc>
                <a:tc>
                  <a:txBody>
                    <a:bodyPr/>
                    <a:lstStyle/>
                    <a:p>
                      <a:pPr algn="ctr" fontAlgn="b"/>
                      <a:r>
                        <a:rPr lang="en-US" sz="1200" b="0" i="0" u="none" strike="noStrike">
                          <a:solidFill>
                            <a:srgbClr val="000000"/>
                          </a:solidFill>
                          <a:latin typeface="Calibri"/>
                        </a:rPr>
                        <a:t>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vMerge="1">
                  <a:txBody>
                    <a:bodyPr/>
                    <a:lstStyle/>
                    <a:p>
                      <a:endParaRPr lang="en-US"/>
                    </a:p>
                  </a:txBody>
                  <a:tcPr/>
                </a:tc>
                <a:tc>
                  <a:txBody>
                    <a:bodyPr/>
                    <a:lstStyle/>
                    <a:p>
                      <a:pPr algn="ctr" fontAlgn="b"/>
                      <a:r>
                        <a:rPr lang="en-US" sz="1200" b="0" i="0" u="none" strike="noStrike">
                          <a:solidFill>
                            <a:srgbClr val="000000"/>
                          </a:solidFill>
                          <a:latin typeface="Calibri"/>
                        </a:rPr>
                        <a:t>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x</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vMerge="1">
                  <a:txBody>
                    <a:bodyPr/>
                    <a:lstStyle/>
                    <a:p>
                      <a:endParaRPr lang="en-US"/>
                    </a:p>
                  </a:txBody>
                  <a:tcPr/>
                </a:tc>
                <a:tc>
                  <a:txBody>
                    <a:bodyPr/>
                    <a:lstStyle/>
                    <a:p>
                      <a:pPr algn="ctr" fontAlgn="b"/>
                      <a:r>
                        <a:rPr lang="en-US" sz="1200" b="0" i="0" u="none" strike="noStrike">
                          <a:solidFill>
                            <a:srgbClr val="000000"/>
                          </a:solidFill>
                          <a:latin typeface="Calibri"/>
                        </a:rPr>
                        <a:t>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vMerge="1">
                  <a:txBody>
                    <a:bodyPr/>
                    <a:lstStyle/>
                    <a:p>
                      <a:endParaRPr lang="en-US"/>
                    </a:p>
                  </a:txBody>
                  <a:tcPr/>
                </a:tc>
                <a:tc>
                  <a:txBody>
                    <a:bodyPr/>
                    <a:lstStyle/>
                    <a:p>
                      <a:pPr algn="ctr" fontAlgn="b"/>
                      <a:r>
                        <a:rPr lang="en-US" sz="1200" b="0" i="0" u="none" strike="noStrike">
                          <a:solidFill>
                            <a:srgbClr val="000000"/>
                          </a:solidFill>
                          <a:latin typeface="Calibri"/>
                        </a:rPr>
                        <a:t>OK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vMerge="1">
                  <a:txBody>
                    <a:bodyPr/>
                    <a:lstStyle/>
                    <a:p>
                      <a:endParaRPr lang="en-US"/>
                    </a:p>
                  </a:txBody>
                  <a:tcPr/>
                </a:tc>
                <a:tc>
                  <a:txBody>
                    <a:bodyPr/>
                    <a:lstStyle/>
                    <a:p>
                      <a:pPr algn="ctr" fontAlgn="b"/>
                      <a:r>
                        <a:rPr lang="en-US" sz="1200" b="0" i="0" u="none" strike="noStrike">
                          <a:solidFill>
                            <a:srgbClr val="000000"/>
                          </a:solidFill>
                          <a:latin typeface="Calibri"/>
                        </a:rPr>
                        <a:t>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x</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rowSpan="6">
                  <a:txBody>
                    <a:bodyPr/>
                    <a:lstStyle/>
                    <a:p>
                      <a:pPr algn="ctr" fontAlgn="ctr"/>
                      <a:r>
                        <a:rPr lang="en-US" sz="1200" b="0" i="0" u="none" strike="noStrike" dirty="0">
                          <a:solidFill>
                            <a:srgbClr val="000000"/>
                          </a:solidFill>
                          <a:latin typeface="Calibri"/>
                        </a:rPr>
                        <a:t>LADCO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vMerge="1">
                  <a:txBody>
                    <a:bodyPr/>
                    <a:lstStyle/>
                    <a:p>
                      <a:endParaRPr lang="en-US"/>
                    </a:p>
                  </a:txBody>
                  <a:tcPr/>
                </a:tc>
                <a:tc>
                  <a:txBody>
                    <a:bodyPr/>
                    <a:lstStyle/>
                    <a:p>
                      <a:pPr algn="ctr" fontAlgn="b"/>
                      <a:r>
                        <a:rPr lang="en-US" sz="1200" b="0" i="0" u="none" strike="noStrike">
                          <a:solidFill>
                            <a:srgbClr val="000000"/>
                          </a:solidFill>
                          <a:latin typeface="Calibri"/>
                        </a:rPr>
                        <a:t>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vMerge="1">
                  <a:txBody>
                    <a:bodyPr/>
                    <a:lstStyle/>
                    <a:p>
                      <a:endParaRPr lang="en-US"/>
                    </a:p>
                  </a:txBody>
                  <a:tcPr/>
                </a:tc>
                <a:tc>
                  <a:txBody>
                    <a:bodyPr/>
                    <a:lstStyle/>
                    <a:p>
                      <a:pPr algn="ctr" fontAlgn="b"/>
                      <a:r>
                        <a:rPr lang="en-US" sz="1200" b="0" i="0" u="none" strike="noStrike">
                          <a:solidFill>
                            <a:srgbClr val="000000"/>
                          </a:solidFill>
                          <a:latin typeface="Calibri"/>
                        </a:rPr>
                        <a:t>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vMerge="1">
                  <a:txBody>
                    <a:bodyPr/>
                    <a:lstStyle/>
                    <a:p>
                      <a:endParaRPr lang="en-US"/>
                    </a:p>
                  </a:txBody>
                  <a:tcPr/>
                </a:tc>
                <a:tc>
                  <a:txBody>
                    <a:bodyPr/>
                    <a:lstStyle/>
                    <a:p>
                      <a:pPr algn="ctr" fontAlgn="b"/>
                      <a:r>
                        <a:rPr lang="en-US" sz="1200" b="0" i="0" u="none" strike="noStrike">
                          <a:solidFill>
                            <a:srgbClr val="000000"/>
                          </a:solidFill>
                          <a:latin typeface="Calibri"/>
                        </a:rPr>
                        <a:t>MN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vMerge="1">
                  <a:txBody>
                    <a:bodyPr/>
                    <a:lstStyle/>
                    <a:p>
                      <a:endParaRPr lang="en-US"/>
                    </a:p>
                  </a:txBody>
                  <a:tcPr/>
                </a:tc>
                <a:tc>
                  <a:txBody>
                    <a:bodyPr/>
                    <a:lstStyle/>
                    <a:p>
                      <a:pPr algn="ctr" fontAlgn="b"/>
                      <a:r>
                        <a:rPr lang="en-US" sz="1200" b="0" i="0" u="none" strike="noStrike">
                          <a:solidFill>
                            <a:srgbClr val="000000"/>
                          </a:solidFill>
                          <a:latin typeface="Calibri"/>
                        </a:rPr>
                        <a:t>OH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vMerge="1">
                  <a:txBody>
                    <a:bodyPr/>
                    <a:lstStyle/>
                    <a:p>
                      <a:endParaRPr lang="en-US"/>
                    </a:p>
                  </a:txBody>
                  <a:tcPr/>
                </a:tc>
                <a:tc>
                  <a:txBody>
                    <a:bodyPr/>
                    <a:lstStyle/>
                    <a:p>
                      <a:pPr algn="ctr" fontAlgn="b"/>
                      <a:r>
                        <a:rPr lang="en-US" sz="1200" b="0" i="0" u="none" strike="noStrike">
                          <a:solidFill>
                            <a:srgbClr val="000000"/>
                          </a:solidFill>
                          <a:latin typeface="Calibri"/>
                        </a:rPr>
                        <a:t>WI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4572000" y="4267200"/>
            <a:ext cx="4191000" cy="2159053"/>
          </a:xfrm>
          <a:prstGeom prst="rect">
            <a:avLst/>
          </a:prstGeom>
          <a:noFill/>
        </p:spPr>
        <p:txBody>
          <a:bodyPr wrap="square" rtlCol="0">
            <a:spAutoFit/>
          </a:bodyPr>
          <a:lstStyle/>
          <a:p>
            <a:r>
              <a:rPr lang="en-US" sz="1200" b="1" u="sng" dirty="0" smtClean="0">
                <a:solidFill>
                  <a:schemeClr val="accent6"/>
                </a:solidFill>
              </a:rPr>
              <a:t>States were asked to</a:t>
            </a:r>
          </a:p>
          <a:p>
            <a:r>
              <a:rPr lang="en-US" sz="1200" b="1" dirty="0" smtClean="0">
                <a:solidFill>
                  <a:schemeClr val="accent6"/>
                </a:solidFill>
              </a:rPr>
              <a:t>Mark "Y" in the appropriate column if the unit:</a:t>
            </a:r>
          </a:p>
          <a:p>
            <a:r>
              <a:rPr lang="en-US" sz="1200" dirty="0" smtClean="0">
                <a:solidFill>
                  <a:schemeClr val="accent6"/>
                </a:solidFill>
              </a:rPr>
              <a:t>-Feeds power to the grid</a:t>
            </a:r>
          </a:p>
          <a:p>
            <a:r>
              <a:rPr lang="en-US" sz="1200" dirty="0" smtClean="0">
                <a:solidFill>
                  <a:schemeClr val="accent6"/>
                </a:solidFill>
              </a:rPr>
              <a:t>-Has a capacity less than 25 MW</a:t>
            </a:r>
          </a:p>
          <a:p>
            <a:r>
              <a:rPr lang="en-US" sz="1200" dirty="0" smtClean="0">
                <a:solidFill>
                  <a:schemeClr val="accent6"/>
                </a:solidFill>
              </a:rPr>
              <a:t>-Is fired by either coal, oil, or natural gas</a:t>
            </a:r>
          </a:p>
          <a:p>
            <a:endParaRPr lang="en-US" sz="1200" dirty="0" smtClean="0">
              <a:solidFill>
                <a:schemeClr val="accent6"/>
              </a:solidFill>
            </a:endParaRPr>
          </a:p>
          <a:p>
            <a:r>
              <a:rPr lang="en-US" sz="1200" b="1" dirty="0" smtClean="0">
                <a:solidFill>
                  <a:schemeClr val="accent6"/>
                </a:solidFill>
              </a:rPr>
              <a:t>Mark "N" in the appropriate column if the unit:</a:t>
            </a:r>
          </a:p>
          <a:p>
            <a:r>
              <a:rPr lang="en-US" sz="1200" dirty="0" smtClean="0">
                <a:solidFill>
                  <a:schemeClr val="accent6"/>
                </a:solidFill>
              </a:rPr>
              <a:t>-Is not an EGU (does not feed power to the grid)</a:t>
            </a:r>
          </a:p>
          <a:p>
            <a:r>
              <a:rPr lang="en-US" sz="1200" dirty="0" smtClean="0">
                <a:solidFill>
                  <a:schemeClr val="accent6"/>
                </a:solidFill>
              </a:rPr>
              <a:t>   -ex.  auxiliary boilers, emergency generators</a:t>
            </a:r>
          </a:p>
          <a:p>
            <a:r>
              <a:rPr lang="en-US" sz="1200" dirty="0" smtClean="0">
                <a:solidFill>
                  <a:schemeClr val="accent6"/>
                </a:solidFill>
              </a:rPr>
              <a:t>-Is an ERTAC unit that may be double-counted</a:t>
            </a:r>
          </a:p>
          <a:p>
            <a:r>
              <a:rPr lang="en-US" sz="1200" dirty="0" smtClean="0">
                <a:solidFill>
                  <a:schemeClr val="accent6"/>
                </a:solidFill>
              </a:rPr>
              <a:t>-Is not fired by either coal, oil, or natural gas</a:t>
            </a:r>
          </a:p>
          <a:p>
            <a:r>
              <a:rPr lang="en-US" sz="1200" dirty="0" smtClean="0">
                <a:solidFill>
                  <a:schemeClr val="accent6"/>
                </a:solidFill>
              </a:rPr>
              <a:t>   -ex.  landfill gas, municipal waste combustors</a:t>
            </a:r>
          </a:p>
          <a:p>
            <a:endParaRPr lang="en-US" sz="14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title"/>
          </p:nvPr>
        </p:nvSpPr>
        <p:spPr>
          <a:xfrm>
            <a:off x="800100" y="5867400"/>
            <a:ext cx="7543800" cy="1143000"/>
          </a:xfrm>
        </p:spPr>
        <p:txBody>
          <a:bodyPr/>
          <a:lstStyle/>
          <a:p>
            <a:pPr algn="ctr" eaLnBrk="1" hangingPunct="1"/>
            <a:r>
              <a:rPr lang="en-US" sz="1200" b="1" dirty="0" smtClean="0">
                <a:solidFill>
                  <a:schemeClr val="accent2"/>
                </a:solidFill>
              </a:rPr>
              <a:t>1800 Washington Boulevard  |  Baltimore, MD 21230-1718</a:t>
            </a:r>
            <a:br>
              <a:rPr lang="en-US" sz="1200" b="1" dirty="0" smtClean="0">
                <a:solidFill>
                  <a:schemeClr val="accent2"/>
                </a:solidFill>
              </a:rPr>
            </a:br>
            <a:r>
              <a:rPr lang="en-US" sz="1200" b="1" dirty="0" smtClean="0">
                <a:solidFill>
                  <a:schemeClr val="accent2"/>
                </a:solidFill>
              </a:rPr>
              <a:t>410-537-3000  |  TTY Users: 1-800-735-2258</a:t>
            </a:r>
            <a:br>
              <a:rPr lang="en-US" sz="1200" b="1" dirty="0" smtClean="0">
                <a:solidFill>
                  <a:schemeClr val="accent2"/>
                </a:solidFill>
              </a:rPr>
            </a:br>
            <a:r>
              <a:rPr lang="en-US" sz="1200" b="1" dirty="0" smtClean="0">
                <a:solidFill>
                  <a:schemeClr val="accent2"/>
                </a:solidFill>
              </a:rPr>
              <a:t>www.mde.state.md.us</a:t>
            </a:r>
          </a:p>
        </p:txBody>
      </p:sp>
      <p:sp>
        <p:nvSpPr>
          <p:cNvPr id="30723" name="Rectangle 15"/>
          <p:cNvSpPr>
            <a:spLocks noChangeArrowheads="1"/>
          </p:cNvSpPr>
          <p:nvPr/>
        </p:nvSpPr>
        <p:spPr bwMode="auto">
          <a:xfrm>
            <a:off x="990600" y="1524000"/>
            <a:ext cx="7543800" cy="914400"/>
          </a:xfrm>
          <a:prstGeom prst="rect">
            <a:avLst/>
          </a:prstGeom>
          <a:noFill/>
          <a:ln w="9525">
            <a:noFill/>
            <a:miter lim="800000"/>
            <a:headEnd/>
            <a:tailEnd/>
          </a:ln>
        </p:spPr>
        <p:txBody>
          <a:bodyPr anchor="ctr"/>
          <a:lstStyle/>
          <a:p>
            <a:pPr algn="ctr"/>
            <a:r>
              <a:rPr lang="en-US" sz="2400" b="1" dirty="0">
                <a:solidFill>
                  <a:schemeClr val="accent2"/>
                </a:solidFill>
              </a:rPr>
              <a:t>Maryland Department of the Environment</a:t>
            </a:r>
          </a:p>
        </p:txBody>
      </p:sp>
      <p:sp>
        <p:nvSpPr>
          <p:cNvPr id="30724" name="Rectangle 16"/>
          <p:cNvSpPr>
            <a:spLocks noChangeArrowheads="1"/>
          </p:cNvSpPr>
          <p:nvPr/>
        </p:nvSpPr>
        <p:spPr bwMode="auto">
          <a:xfrm>
            <a:off x="800100" y="2362200"/>
            <a:ext cx="7543800" cy="1066800"/>
          </a:xfrm>
          <a:prstGeom prst="rect">
            <a:avLst/>
          </a:prstGeom>
          <a:noFill/>
          <a:ln w="9525">
            <a:noFill/>
            <a:miter lim="800000"/>
            <a:headEnd/>
            <a:tailEnd/>
          </a:ln>
        </p:spPr>
        <p:txBody>
          <a:bodyPr anchor="ctr"/>
          <a:lstStyle/>
          <a:p>
            <a:pPr algn="ctr"/>
            <a:r>
              <a:rPr lang="en-US" sz="2400" b="1" dirty="0" smtClean="0">
                <a:solidFill>
                  <a:schemeClr val="accent2"/>
                </a:solidFill>
              </a:rPr>
              <a:t>Air Quality Planning Program</a:t>
            </a:r>
            <a:endParaRPr lang="en-US" sz="2400" b="1" dirty="0">
              <a:solidFill>
                <a:schemeClr val="accent2"/>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382000" cy="5791200"/>
          </a:xfrm>
        </p:spPr>
        <p:txBody>
          <a:bodyPr>
            <a:noAutofit/>
          </a:bodyPr>
          <a:lstStyle/>
          <a:p>
            <a:r>
              <a:rPr lang="en-US" sz="2000" dirty="0" smtClean="0"/>
              <a:t>EPA identifies units in the </a:t>
            </a:r>
            <a:r>
              <a:rPr lang="en-US" sz="2000" dirty="0" err="1" smtClean="0"/>
              <a:t>ptEGU</a:t>
            </a:r>
            <a:r>
              <a:rPr lang="en-US" sz="2000" dirty="0" smtClean="0"/>
              <a:t> sector by matching emissions in the 2011 NEI point inventory to units found in the NEEDS database. Sources not matched to units found in NEEDS are placed into the </a:t>
            </a:r>
            <a:r>
              <a:rPr lang="en-US" sz="2000" dirty="0" err="1" smtClean="0"/>
              <a:t>pt_oilgas</a:t>
            </a:r>
            <a:r>
              <a:rPr lang="en-US" sz="2000" dirty="0" smtClean="0"/>
              <a:t> or ptnonipm sectors and are </a:t>
            </a:r>
            <a:r>
              <a:rPr lang="en-US" sz="2000" dirty="0" err="1" smtClean="0"/>
              <a:t>temporalized</a:t>
            </a:r>
            <a:r>
              <a:rPr lang="en-US" sz="2000" dirty="0" smtClean="0"/>
              <a:t> by default profiles in SMOKE</a:t>
            </a:r>
          </a:p>
          <a:p>
            <a:pPr lvl="1"/>
            <a:r>
              <a:rPr lang="en-US" sz="1600" dirty="0" smtClean="0"/>
              <a:t>Sources are matched to NEEDS using EPA’s NEI to NEEDS crosswalk. Note that because these are small sources that are not often reviewed, they may not have full entries in EPA’s crosswalk. Many of these units end up in the ptnonipm sector. </a:t>
            </a:r>
          </a:p>
          <a:p>
            <a:pPr lvl="1"/>
            <a:r>
              <a:rPr lang="en-US" sz="1600" dirty="0" smtClean="0"/>
              <a:t>For sources that do match to the NEEDS database but do not have CEMS, EPA applies a temporal profile using fuel and IPM region-specific CEMS data</a:t>
            </a:r>
          </a:p>
          <a:p>
            <a:r>
              <a:rPr lang="en-US" sz="2000" dirty="0" smtClean="0"/>
              <a:t>2011/2018 MARAMA Alpha modeling platform split EPA’s </a:t>
            </a:r>
            <a:r>
              <a:rPr lang="en-US" sz="2000" dirty="0" err="1" smtClean="0"/>
              <a:t>ptEGU</a:t>
            </a:r>
            <a:r>
              <a:rPr lang="en-US" sz="2000" dirty="0" smtClean="0"/>
              <a:t> file into ERTAC EGU (units with CEMS grown by ERTAC EGU model) and smallEGU (units in EPA’s EGU sector but not grown by ERTAC)</a:t>
            </a:r>
          </a:p>
          <a:p>
            <a:pPr lvl="1"/>
            <a:r>
              <a:rPr lang="en-US" sz="1600" dirty="0" smtClean="0"/>
              <a:t>For sources in the smallEGU sector, the MARAMA Alpha platform uses default SMOKE profiles for temporalization. These are the same profiles used for the ptnonipm sector.</a:t>
            </a:r>
          </a:p>
          <a:p>
            <a:pPr lvl="1"/>
            <a:r>
              <a:rPr lang="en-US" sz="1600" dirty="0" smtClean="0"/>
              <a:t>MDE’s temporalization effort includes sources in MARAMA Alpha’s </a:t>
            </a:r>
            <a:br>
              <a:rPr lang="en-US" sz="1600" dirty="0" smtClean="0"/>
            </a:br>
            <a:r>
              <a:rPr lang="en-US" sz="1600" dirty="0" smtClean="0"/>
              <a:t>smallEGU and ptnonipm sectors</a:t>
            </a:r>
          </a:p>
        </p:txBody>
      </p:sp>
      <p:sp>
        <p:nvSpPr>
          <p:cNvPr id="4099" name="Title 1"/>
          <p:cNvSpPr>
            <a:spLocks noGrp="1"/>
          </p:cNvSpPr>
          <p:nvPr>
            <p:ph type="title"/>
          </p:nvPr>
        </p:nvSpPr>
        <p:spPr>
          <a:xfrm>
            <a:off x="838200" y="0"/>
            <a:ext cx="7772400" cy="990600"/>
          </a:xfrm>
        </p:spPr>
        <p:txBody>
          <a:bodyPr/>
          <a:lstStyle/>
          <a:p>
            <a:pPr algn="ctr"/>
            <a:r>
              <a:rPr lang="en-US" dirty="0" smtClean="0"/>
              <a:t>Which Units in the Inventory?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077200" cy="1143000"/>
          </a:xfrm>
        </p:spPr>
        <p:txBody>
          <a:bodyPr>
            <a:normAutofit fontScale="90000"/>
          </a:bodyPr>
          <a:lstStyle/>
          <a:p>
            <a:pPr>
              <a:defRPr/>
            </a:pPr>
            <a:r>
              <a:rPr lang="en-US" dirty="0" smtClean="0"/>
              <a:t>What Kinds of Units? MD Examples</a:t>
            </a:r>
            <a:endParaRPr lang="en-US" dirty="0"/>
          </a:p>
        </p:txBody>
      </p:sp>
      <p:graphicFrame>
        <p:nvGraphicFramePr>
          <p:cNvPr id="4" name="Content Placeholder 3"/>
          <p:cNvGraphicFramePr>
            <a:graphicFrameLocks noGrp="1"/>
          </p:cNvGraphicFramePr>
          <p:nvPr>
            <p:ph idx="1"/>
          </p:nvPr>
        </p:nvGraphicFramePr>
        <p:xfrm>
          <a:off x="533400" y="1066800"/>
          <a:ext cx="6705599" cy="4876799"/>
        </p:xfrm>
        <a:graphic>
          <a:graphicData uri="http://schemas.openxmlformats.org/drawingml/2006/table">
            <a:tbl>
              <a:tblPr firstRow="1" bandRow="1">
                <a:tableStyleId>{5C22544A-7EE6-4342-B048-85BDC9FD1C3A}</a:tableStyleId>
              </a:tblPr>
              <a:tblGrid>
                <a:gridCol w="667460"/>
                <a:gridCol w="1084623"/>
                <a:gridCol w="1155097"/>
                <a:gridCol w="628579"/>
                <a:gridCol w="628579"/>
                <a:gridCol w="614365"/>
                <a:gridCol w="847834"/>
                <a:gridCol w="1079062"/>
              </a:tblGrid>
              <a:tr h="713368">
                <a:tc>
                  <a:txBody>
                    <a:bodyPr/>
                    <a:lstStyle/>
                    <a:p>
                      <a:pPr algn="ctr"/>
                      <a:r>
                        <a:rPr lang="en-US" sz="1000" dirty="0" smtClean="0"/>
                        <a:t>ORIS ID</a:t>
                      </a:r>
                      <a:endParaRPr lang="en-US" sz="1000" dirty="0"/>
                    </a:p>
                  </a:txBody>
                  <a:tcPr>
                    <a:solidFill>
                      <a:srgbClr val="0070C0"/>
                    </a:solidFill>
                  </a:tcPr>
                </a:tc>
                <a:tc>
                  <a:txBody>
                    <a:bodyPr/>
                    <a:lstStyle/>
                    <a:p>
                      <a:pPr algn="ctr"/>
                      <a:r>
                        <a:rPr lang="en-US" sz="1000" dirty="0" smtClean="0"/>
                        <a:t>Facility</a:t>
                      </a:r>
                      <a:endParaRPr lang="en-US" sz="1000" dirty="0"/>
                    </a:p>
                  </a:txBody>
                  <a:tcPr>
                    <a:solidFill>
                      <a:srgbClr val="0070C0"/>
                    </a:solidFill>
                  </a:tcPr>
                </a:tc>
                <a:tc>
                  <a:txBody>
                    <a:bodyPr/>
                    <a:lstStyle/>
                    <a:p>
                      <a:pPr algn="ctr"/>
                      <a:r>
                        <a:rPr lang="en-US" sz="1000" dirty="0" smtClean="0"/>
                        <a:t>Unit IDs</a:t>
                      </a:r>
                      <a:endParaRPr lang="en-US" sz="1000" dirty="0"/>
                    </a:p>
                  </a:txBody>
                  <a:tcPr>
                    <a:solidFill>
                      <a:srgbClr val="0070C0"/>
                    </a:solidFill>
                  </a:tcPr>
                </a:tc>
                <a:tc>
                  <a:txBody>
                    <a:bodyPr/>
                    <a:lstStyle/>
                    <a:p>
                      <a:pPr algn="ctr"/>
                      <a:r>
                        <a:rPr lang="en-US" sz="1000" dirty="0" smtClean="0"/>
                        <a:t>Total Size (MW)</a:t>
                      </a:r>
                      <a:endParaRPr lang="en-US" sz="1000" dirty="0"/>
                    </a:p>
                  </a:txBody>
                  <a:tcPr>
                    <a:solidFill>
                      <a:srgbClr val="0070C0"/>
                    </a:solidFill>
                  </a:tcPr>
                </a:tc>
                <a:tc>
                  <a:txBody>
                    <a:bodyPr/>
                    <a:lstStyle/>
                    <a:p>
                      <a:pPr algn="ctr"/>
                      <a:r>
                        <a:rPr lang="en-US" sz="1000" dirty="0" smtClean="0"/>
                        <a:t>Fuel</a:t>
                      </a:r>
                      <a:endParaRPr lang="en-US" sz="1000" dirty="0"/>
                    </a:p>
                  </a:txBody>
                  <a:tcPr>
                    <a:solidFill>
                      <a:srgbClr val="0070C0"/>
                    </a:solidFill>
                  </a:tcPr>
                </a:tc>
                <a:tc>
                  <a:txBody>
                    <a:bodyPr/>
                    <a:lstStyle/>
                    <a:p>
                      <a:pPr algn="ctr"/>
                      <a:r>
                        <a:rPr lang="en-US" sz="1000" dirty="0" smtClean="0"/>
                        <a:t>Unit Types</a:t>
                      </a:r>
                      <a:endParaRPr lang="en-US" sz="1000" dirty="0"/>
                    </a:p>
                  </a:txBody>
                  <a:tcPr>
                    <a:solidFill>
                      <a:srgbClr val="0070C0"/>
                    </a:solidFill>
                  </a:tcPr>
                </a:tc>
                <a:tc>
                  <a:txBody>
                    <a:bodyPr/>
                    <a:lstStyle/>
                    <a:p>
                      <a:pPr algn="ctr"/>
                      <a:r>
                        <a:rPr lang="en-US" sz="1000" dirty="0" smtClean="0"/>
                        <a:t>Total 2011 NOx Emissions (Tons)</a:t>
                      </a:r>
                      <a:endParaRPr lang="en-US" sz="1000" dirty="0"/>
                    </a:p>
                  </a:txBody>
                  <a:tcPr>
                    <a:solidFill>
                      <a:srgbClr val="0070C0"/>
                    </a:solidFill>
                  </a:tcPr>
                </a:tc>
                <a:tc>
                  <a:txBody>
                    <a:bodyPr/>
                    <a:lstStyle/>
                    <a:p>
                      <a:pPr algn="ctr"/>
                      <a:r>
                        <a:rPr lang="en-US" sz="1000" dirty="0" smtClean="0"/>
                        <a:t>MARAMA Alpha Inventory</a:t>
                      </a:r>
                      <a:r>
                        <a:rPr lang="en-US" sz="1000" baseline="0" dirty="0" smtClean="0"/>
                        <a:t> File</a:t>
                      </a:r>
                      <a:endParaRPr lang="en-US" sz="1000" dirty="0"/>
                    </a:p>
                  </a:txBody>
                  <a:tcPr>
                    <a:solidFill>
                      <a:srgbClr val="0070C0"/>
                    </a:solidFill>
                  </a:tcPr>
                </a:tc>
              </a:tr>
              <a:tr h="248128">
                <a:tc>
                  <a:txBody>
                    <a:bodyPr/>
                    <a:lstStyle/>
                    <a:p>
                      <a:r>
                        <a:rPr lang="en-US" sz="1000" dirty="0" smtClean="0">
                          <a:solidFill>
                            <a:srgbClr val="080808"/>
                          </a:solidFill>
                        </a:rPr>
                        <a:t>6565</a:t>
                      </a:r>
                      <a:endParaRPr lang="en-US" sz="1000" dirty="0">
                        <a:solidFill>
                          <a:srgbClr val="080808"/>
                        </a:solidFill>
                      </a:endParaRPr>
                    </a:p>
                  </a:txBody>
                  <a:tcPr/>
                </a:tc>
                <a:tc>
                  <a:txBody>
                    <a:bodyPr/>
                    <a:lstStyle/>
                    <a:p>
                      <a:r>
                        <a:rPr lang="en-US" sz="1000" dirty="0" smtClean="0">
                          <a:solidFill>
                            <a:srgbClr val="080808"/>
                          </a:solidFill>
                        </a:rPr>
                        <a:t>Berlin</a:t>
                      </a:r>
                      <a:endParaRPr lang="en-US" sz="1000" dirty="0">
                        <a:solidFill>
                          <a:srgbClr val="080808"/>
                        </a:solidFill>
                      </a:endParaRPr>
                    </a:p>
                  </a:txBody>
                  <a:tcPr/>
                </a:tc>
                <a:tc>
                  <a:txBody>
                    <a:bodyPr/>
                    <a:lstStyle/>
                    <a:p>
                      <a:r>
                        <a:rPr lang="en-US" sz="1000" dirty="0" smtClean="0">
                          <a:solidFill>
                            <a:srgbClr val="080808"/>
                          </a:solidFill>
                        </a:rPr>
                        <a:t>1A - 5A</a:t>
                      </a:r>
                      <a:endParaRPr lang="en-US" sz="1000" dirty="0">
                        <a:solidFill>
                          <a:srgbClr val="080808"/>
                        </a:solidFill>
                      </a:endParaRPr>
                    </a:p>
                  </a:txBody>
                  <a:tcPr/>
                </a:tc>
                <a:tc>
                  <a:txBody>
                    <a:bodyPr/>
                    <a:lstStyle/>
                    <a:p>
                      <a:r>
                        <a:rPr lang="en-US" sz="1000" dirty="0" smtClean="0">
                          <a:solidFill>
                            <a:srgbClr val="080808"/>
                          </a:solidFill>
                        </a:rPr>
                        <a:t>8.55</a:t>
                      </a:r>
                      <a:endParaRPr lang="en-US" sz="1000" dirty="0">
                        <a:solidFill>
                          <a:srgbClr val="080808"/>
                        </a:solidFill>
                      </a:endParaRPr>
                    </a:p>
                  </a:txBody>
                  <a:tcPr/>
                </a:tc>
                <a:tc>
                  <a:txBody>
                    <a:bodyPr/>
                    <a:lstStyle/>
                    <a:p>
                      <a:r>
                        <a:rPr lang="en-US" sz="1000" dirty="0" smtClean="0">
                          <a:solidFill>
                            <a:srgbClr val="080808"/>
                          </a:solidFill>
                        </a:rPr>
                        <a:t>Oil</a:t>
                      </a:r>
                      <a:endParaRPr lang="en-US" sz="1000" dirty="0">
                        <a:solidFill>
                          <a:srgbClr val="080808"/>
                        </a:solidFill>
                      </a:endParaRPr>
                    </a:p>
                  </a:txBody>
                  <a:tcPr/>
                </a:tc>
                <a:tc>
                  <a:txBody>
                    <a:bodyPr/>
                    <a:lstStyle/>
                    <a:p>
                      <a:r>
                        <a:rPr lang="en-US" sz="1000" dirty="0" smtClean="0">
                          <a:solidFill>
                            <a:srgbClr val="080808"/>
                          </a:solidFill>
                        </a:rPr>
                        <a:t>RICE</a:t>
                      </a:r>
                      <a:endParaRPr lang="en-US" sz="1000" dirty="0">
                        <a:solidFill>
                          <a:srgbClr val="080808"/>
                        </a:solidFill>
                      </a:endParaRPr>
                    </a:p>
                  </a:txBody>
                  <a:tcPr/>
                </a:tc>
                <a:tc>
                  <a:txBody>
                    <a:bodyPr/>
                    <a:lstStyle/>
                    <a:p>
                      <a:r>
                        <a:rPr lang="en-US" sz="1000" dirty="0" smtClean="0">
                          <a:solidFill>
                            <a:srgbClr val="080808"/>
                          </a:solidFill>
                        </a:rPr>
                        <a:t>4.36</a:t>
                      </a:r>
                      <a:endParaRPr lang="en-US" sz="1000" dirty="0">
                        <a:solidFill>
                          <a:srgbClr val="080808"/>
                        </a:solidFill>
                      </a:endParaRPr>
                    </a:p>
                  </a:txBody>
                  <a:tcPr/>
                </a:tc>
                <a:tc>
                  <a:txBody>
                    <a:bodyPr/>
                    <a:lstStyle/>
                    <a:p>
                      <a:r>
                        <a:rPr lang="en-US" sz="1000" dirty="0" smtClean="0">
                          <a:solidFill>
                            <a:srgbClr val="080808"/>
                          </a:solidFill>
                        </a:rPr>
                        <a:t>ptnonipm</a:t>
                      </a:r>
                      <a:endParaRPr lang="en-US" sz="1000" dirty="0">
                        <a:solidFill>
                          <a:srgbClr val="080808"/>
                        </a:solidFill>
                      </a:endParaRPr>
                    </a:p>
                  </a:txBody>
                  <a:tcPr/>
                </a:tc>
              </a:tr>
              <a:tr h="248128">
                <a:tc>
                  <a:txBody>
                    <a:bodyPr/>
                    <a:lstStyle/>
                    <a:p>
                      <a:r>
                        <a:rPr lang="en-US" sz="1000" dirty="0" smtClean="0">
                          <a:solidFill>
                            <a:srgbClr val="080808"/>
                          </a:solidFill>
                        </a:rPr>
                        <a:t>1552</a:t>
                      </a:r>
                      <a:endParaRPr lang="en-US" sz="1000" dirty="0">
                        <a:solidFill>
                          <a:srgbClr val="080808"/>
                        </a:solidFill>
                      </a:endParaRPr>
                    </a:p>
                  </a:txBody>
                  <a:tcPr/>
                </a:tc>
                <a:tc>
                  <a:txBody>
                    <a:bodyPr/>
                    <a:lstStyle/>
                    <a:p>
                      <a:r>
                        <a:rPr lang="en-US" sz="1000" dirty="0" smtClean="0">
                          <a:solidFill>
                            <a:srgbClr val="080808"/>
                          </a:solidFill>
                        </a:rPr>
                        <a:t>Crane </a:t>
                      </a:r>
                      <a:endParaRPr lang="en-US" sz="1000" dirty="0">
                        <a:solidFill>
                          <a:srgbClr val="080808"/>
                        </a:solidFill>
                      </a:endParaRPr>
                    </a:p>
                  </a:txBody>
                  <a:tcPr/>
                </a:tc>
                <a:tc>
                  <a:txBody>
                    <a:bodyPr/>
                    <a:lstStyle/>
                    <a:p>
                      <a:r>
                        <a:rPr lang="en-US" sz="1000" dirty="0" smtClean="0">
                          <a:solidFill>
                            <a:srgbClr val="080808"/>
                          </a:solidFill>
                        </a:rPr>
                        <a:t>GT1</a:t>
                      </a:r>
                      <a:endParaRPr lang="en-US" sz="1000" dirty="0">
                        <a:solidFill>
                          <a:srgbClr val="080808"/>
                        </a:solidFill>
                      </a:endParaRPr>
                    </a:p>
                  </a:txBody>
                  <a:tcPr/>
                </a:tc>
                <a:tc>
                  <a:txBody>
                    <a:bodyPr/>
                    <a:lstStyle/>
                    <a:p>
                      <a:r>
                        <a:rPr lang="en-US" sz="1000" dirty="0" smtClean="0">
                          <a:solidFill>
                            <a:srgbClr val="080808"/>
                          </a:solidFill>
                        </a:rPr>
                        <a:t>14</a:t>
                      </a:r>
                      <a:endParaRPr lang="en-US" sz="1000" dirty="0">
                        <a:solidFill>
                          <a:srgbClr val="080808"/>
                        </a:solidFill>
                      </a:endParaRPr>
                    </a:p>
                  </a:txBody>
                  <a:tcPr/>
                </a:tc>
                <a:tc>
                  <a:txBody>
                    <a:bodyPr/>
                    <a:lstStyle/>
                    <a:p>
                      <a:r>
                        <a:rPr lang="en-US" sz="1000" dirty="0" smtClean="0">
                          <a:solidFill>
                            <a:srgbClr val="080808"/>
                          </a:solidFill>
                        </a:rPr>
                        <a:t>Oil</a:t>
                      </a:r>
                      <a:endParaRPr lang="en-US" sz="1000" dirty="0">
                        <a:solidFill>
                          <a:srgbClr val="080808"/>
                        </a:solidFill>
                      </a:endParaRPr>
                    </a:p>
                  </a:txBody>
                  <a:tcPr/>
                </a:tc>
                <a:tc>
                  <a:txBody>
                    <a:bodyPr/>
                    <a:lstStyle/>
                    <a:p>
                      <a:r>
                        <a:rPr lang="en-US" sz="1000" dirty="0" smtClean="0">
                          <a:solidFill>
                            <a:srgbClr val="080808"/>
                          </a:solidFill>
                        </a:rPr>
                        <a:t>CTs</a:t>
                      </a:r>
                      <a:endParaRPr lang="en-US" sz="1000" dirty="0">
                        <a:solidFill>
                          <a:srgbClr val="080808"/>
                        </a:solidFill>
                      </a:endParaRPr>
                    </a:p>
                  </a:txBody>
                  <a:tcPr/>
                </a:tc>
                <a:tc>
                  <a:txBody>
                    <a:bodyPr/>
                    <a:lstStyle/>
                    <a:p>
                      <a:r>
                        <a:rPr lang="en-US" sz="1000" dirty="0" smtClean="0">
                          <a:solidFill>
                            <a:srgbClr val="080808"/>
                          </a:solidFill>
                        </a:rPr>
                        <a:t>5.41</a:t>
                      </a:r>
                      <a:endParaRPr lang="en-US" sz="1000" dirty="0">
                        <a:solidFill>
                          <a:srgbClr val="080808"/>
                        </a:solidFill>
                      </a:endParaRPr>
                    </a:p>
                  </a:txBody>
                  <a:tcPr/>
                </a:tc>
                <a:tc>
                  <a:txBody>
                    <a:bodyPr/>
                    <a:lstStyle/>
                    <a:p>
                      <a:r>
                        <a:rPr lang="en-US" sz="1000" dirty="0" smtClean="0">
                          <a:solidFill>
                            <a:srgbClr val="080808"/>
                          </a:solidFill>
                        </a:rPr>
                        <a:t>ptnonipm</a:t>
                      </a:r>
                      <a:endParaRPr lang="en-US" sz="1000" dirty="0">
                        <a:solidFill>
                          <a:srgbClr val="080808"/>
                        </a:solidFill>
                      </a:endParaRPr>
                    </a:p>
                  </a:txBody>
                  <a:tcPr/>
                </a:tc>
              </a:tr>
              <a:tr h="248128">
                <a:tc>
                  <a:txBody>
                    <a:bodyPr/>
                    <a:lstStyle/>
                    <a:p>
                      <a:r>
                        <a:rPr lang="en-US" sz="1000" dirty="0" smtClean="0">
                          <a:solidFill>
                            <a:srgbClr val="080808"/>
                          </a:solidFill>
                        </a:rPr>
                        <a:t>1571</a:t>
                      </a:r>
                      <a:endParaRPr lang="en-US" sz="1000" dirty="0">
                        <a:solidFill>
                          <a:srgbClr val="080808"/>
                        </a:solidFill>
                      </a:endParaRPr>
                    </a:p>
                  </a:txBody>
                  <a:tcPr/>
                </a:tc>
                <a:tc>
                  <a:txBody>
                    <a:bodyPr/>
                    <a:lstStyle/>
                    <a:p>
                      <a:r>
                        <a:rPr lang="en-US" sz="1000" dirty="0" smtClean="0">
                          <a:solidFill>
                            <a:srgbClr val="080808"/>
                          </a:solidFill>
                        </a:rPr>
                        <a:t>Chalk</a:t>
                      </a:r>
                      <a:endParaRPr lang="en-US" sz="1000" dirty="0">
                        <a:solidFill>
                          <a:srgbClr val="080808"/>
                        </a:solidFill>
                      </a:endParaRPr>
                    </a:p>
                  </a:txBody>
                  <a:tcPr/>
                </a:tc>
                <a:tc>
                  <a:txBody>
                    <a:bodyPr/>
                    <a:lstStyle/>
                    <a:p>
                      <a:r>
                        <a:rPr lang="en-US" sz="1000" dirty="0" smtClean="0">
                          <a:solidFill>
                            <a:srgbClr val="080808"/>
                          </a:solidFill>
                        </a:rPr>
                        <a:t>GT1</a:t>
                      </a:r>
                      <a:endParaRPr lang="en-US" sz="1000" dirty="0">
                        <a:solidFill>
                          <a:srgbClr val="080808"/>
                        </a:solidFill>
                      </a:endParaRPr>
                    </a:p>
                  </a:txBody>
                  <a:tcPr/>
                </a:tc>
                <a:tc>
                  <a:txBody>
                    <a:bodyPr/>
                    <a:lstStyle/>
                    <a:p>
                      <a:r>
                        <a:rPr lang="en-US" sz="1000" dirty="0" smtClean="0">
                          <a:solidFill>
                            <a:srgbClr val="080808"/>
                          </a:solidFill>
                        </a:rPr>
                        <a:t>18</a:t>
                      </a:r>
                      <a:endParaRPr lang="en-US" sz="1000" dirty="0">
                        <a:solidFill>
                          <a:srgbClr val="080808"/>
                        </a:solidFill>
                      </a:endParaRPr>
                    </a:p>
                  </a:txBody>
                  <a:tcPr/>
                </a:tc>
                <a:tc>
                  <a:txBody>
                    <a:bodyPr/>
                    <a:lstStyle/>
                    <a:p>
                      <a:r>
                        <a:rPr lang="en-US" sz="1000" dirty="0" smtClean="0">
                          <a:solidFill>
                            <a:srgbClr val="080808"/>
                          </a:solidFill>
                        </a:rPr>
                        <a:t>Oil</a:t>
                      </a:r>
                      <a:endParaRPr lang="en-US" sz="1000" dirty="0">
                        <a:solidFill>
                          <a:srgbClr val="080808"/>
                        </a:solidFill>
                      </a:endParaRPr>
                    </a:p>
                  </a:txBody>
                  <a:tcPr/>
                </a:tc>
                <a:tc>
                  <a:txBody>
                    <a:bodyPr/>
                    <a:lstStyle/>
                    <a:p>
                      <a:r>
                        <a:rPr lang="en-US" sz="1000" dirty="0" smtClean="0">
                          <a:solidFill>
                            <a:srgbClr val="080808"/>
                          </a:solidFill>
                        </a:rPr>
                        <a:t>CTs</a:t>
                      </a:r>
                      <a:endParaRPr lang="en-US" sz="1000" dirty="0">
                        <a:solidFill>
                          <a:srgbClr val="080808"/>
                        </a:solidFill>
                      </a:endParaRPr>
                    </a:p>
                  </a:txBody>
                  <a:tcPr/>
                </a:tc>
                <a:tc>
                  <a:txBody>
                    <a:bodyPr/>
                    <a:lstStyle/>
                    <a:p>
                      <a:r>
                        <a:rPr lang="en-US" sz="1000" dirty="0" smtClean="0">
                          <a:solidFill>
                            <a:srgbClr val="080808"/>
                          </a:solidFill>
                        </a:rPr>
                        <a:t>3.08</a:t>
                      </a:r>
                      <a:endParaRPr lang="en-US" sz="1000" dirty="0">
                        <a:solidFill>
                          <a:srgbClr val="080808"/>
                        </a:solidFill>
                      </a:endParaRPr>
                    </a:p>
                  </a:txBody>
                  <a:tcPr/>
                </a:tc>
                <a:tc>
                  <a:txBody>
                    <a:bodyPr/>
                    <a:lstStyle/>
                    <a:p>
                      <a:r>
                        <a:rPr lang="en-US" sz="1000" dirty="0" smtClean="0">
                          <a:solidFill>
                            <a:srgbClr val="080808"/>
                          </a:solidFill>
                        </a:rPr>
                        <a:t>smallEGU</a:t>
                      </a:r>
                      <a:endParaRPr lang="en-US" sz="1000" dirty="0">
                        <a:solidFill>
                          <a:srgbClr val="080808"/>
                        </a:solidFill>
                      </a:endParaRPr>
                    </a:p>
                  </a:txBody>
                  <a:tcPr/>
                </a:tc>
              </a:tr>
              <a:tr h="379479">
                <a:tc>
                  <a:txBody>
                    <a:bodyPr/>
                    <a:lstStyle/>
                    <a:p>
                      <a:r>
                        <a:rPr lang="en-US" sz="1000" dirty="0" smtClean="0">
                          <a:solidFill>
                            <a:srgbClr val="080808"/>
                          </a:solidFill>
                        </a:rPr>
                        <a:t>1563</a:t>
                      </a:r>
                      <a:endParaRPr lang="en-US" sz="1000" dirty="0">
                        <a:solidFill>
                          <a:srgbClr val="080808"/>
                        </a:solidFill>
                      </a:endParaRPr>
                    </a:p>
                  </a:txBody>
                  <a:tcPr/>
                </a:tc>
                <a:tc>
                  <a:txBody>
                    <a:bodyPr/>
                    <a:lstStyle/>
                    <a:p>
                      <a:r>
                        <a:rPr lang="en-US" sz="1000" dirty="0" smtClean="0">
                          <a:solidFill>
                            <a:srgbClr val="080808"/>
                          </a:solidFill>
                        </a:rPr>
                        <a:t>Crisfield</a:t>
                      </a:r>
                      <a:endParaRPr lang="en-US" sz="1000" dirty="0">
                        <a:solidFill>
                          <a:srgbClr val="080808"/>
                        </a:solidFill>
                      </a:endParaRPr>
                    </a:p>
                  </a:txBody>
                  <a:tcPr/>
                </a:tc>
                <a:tc>
                  <a:txBody>
                    <a:bodyPr/>
                    <a:lstStyle/>
                    <a:p>
                      <a:r>
                        <a:rPr lang="en-US" sz="1000" dirty="0" smtClean="0">
                          <a:solidFill>
                            <a:srgbClr val="080808"/>
                          </a:solidFill>
                        </a:rPr>
                        <a:t>CRIS,</a:t>
                      </a:r>
                      <a:r>
                        <a:rPr lang="en-US" sz="1000" baseline="0" dirty="0" smtClean="0">
                          <a:solidFill>
                            <a:srgbClr val="080808"/>
                          </a:solidFill>
                        </a:rPr>
                        <a:t> CRS2 – 4</a:t>
                      </a:r>
                      <a:endParaRPr lang="en-US" sz="1000" dirty="0">
                        <a:solidFill>
                          <a:srgbClr val="080808"/>
                        </a:solidFill>
                      </a:endParaRPr>
                    </a:p>
                  </a:txBody>
                  <a:tcPr/>
                </a:tc>
                <a:tc>
                  <a:txBody>
                    <a:bodyPr/>
                    <a:lstStyle/>
                    <a:p>
                      <a:r>
                        <a:rPr lang="en-US" sz="1000" dirty="0" smtClean="0">
                          <a:solidFill>
                            <a:srgbClr val="080808"/>
                          </a:solidFill>
                        </a:rPr>
                        <a:t>10</a:t>
                      </a:r>
                      <a:endParaRPr lang="en-US" sz="1000" dirty="0">
                        <a:solidFill>
                          <a:srgbClr val="080808"/>
                        </a:solidFill>
                      </a:endParaRPr>
                    </a:p>
                  </a:txBody>
                  <a:tcPr/>
                </a:tc>
                <a:tc>
                  <a:txBody>
                    <a:bodyPr/>
                    <a:lstStyle/>
                    <a:p>
                      <a:r>
                        <a:rPr lang="en-US" sz="1000" dirty="0" smtClean="0">
                          <a:solidFill>
                            <a:srgbClr val="080808"/>
                          </a:solidFill>
                        </a:rPr>
                        <a:t>Oil</a:t>
                      </a:r>
                      <a:endParaRPr lang="en-US" sz="1000" dirty="0">
                        <a:solidFill>
                          <a:srgbClr val="080808"/>
                        </a:solidFill>
                      </a:endParaRPr>
                    </a:p>
                  </a:txBody>
                  <a:tcPr/>
                </a:tc>
                <a:tc>
                  <a:txBody>
                    <a:bodyPr/>
                    <a:lstStyle/>
                    <a:p>
                      <a:r>
                        <a:rPr lang="en-US" sz="1000" dirty="0" smtClean="0">
                          <a:solidFill>
                            <a:srgbClr val="080808"/>
                          </a:solidFill>
                        </a:rPr>
                        <a:t>RICE</a:t>
                      </a:r>
                      <a:endParaRPr lang="en-US" sz="1000" dirty="0">
                        <a:solidFill>
                          <a:srgbClr val="080808"/>
                        </a:solidFill>
                      </a:endParaRPr>
                    </a:p>
                  </a:txBody>
                  <a:tcPr/>
                </a:tc>
                <a:tc>
                  <a:txBody>
                    <a:bodyPr/>
                    <a:lstStyle/>
                    <a:p>
                      <a:r>
                        <a:rPr lang="en-US" sz="1000" dirty="0" smtClean="0">
                          <a:solidFill>
                            <a:srgbClr val="080808"/>
                          </a:solidFill>
                        </a:rPr>
                        <a:t>9.20</a:t>
                      </a:r>
                      <a:endParaRPr lang="en-US" sz="1000" dirty="0">
                        <a:solidFill>
                          <a:srgbClr val="080808"/>
                        </a:solidFill>
                      </a:endParaRPr>
                    </a:p>
                  </a:txBody>
                  <a:tcPr/>
                </a:tc>
                <a:tc>
                  <a:txBody>
                    <a:bodyPr/>
                    <a:lstStyle/>
                    <a:p>
                      <a:r>
                        <a:rPr lang="en-US" sz="1000" dirty="0" smtClean="0">
                          <a:solidFill>
                            <a:srgbClr val="080808"/>
                          </a:solidFill>
                        </a:rPr>
                        <a:t>ptnonipm</a:t>
                      </a:r>
                      <a:endParaRPr lang="en-US" sz="1000" dirty="0">
                        <a:solidFill>
                          <a:srgbClr val="080808"/>
                        </a:solidFill>
                      </a:endParaRPr>
                    </a:p>
                  </a:txBody>
                  <a:tcPr/>
                </a:tc>
              </a:tr>
              <a:tr h="248128">
                <a:tc>
                  <a:txBody>
                    <a:bodyPr/>
                    <a:lstStyle/>
                    <a:p>
                      <a:r>
                        <a:rPr lang="en-US" sz="1000" dirty="0" smtClean="0">
                          <a:solidFill>
                            <a:srgbClr val="080808"/>
                          </a:solidFill>
                        </a:rPr>
                        <a:t>1572</a:t>
                      </a:r>
                      <a:endParaRPr lang="en-US" sz="1000" dirty="0">
                        <a:solidFill>
                          <a:srgbClr val="080808"/>
                        </a:solidFill>
                      </a:endParaRPr>
                    </a:p>
                  </a:txBody>
                  <a:tcPr/>
                </a:tc>
                <a:tc>
                  <a:txBody>
                    <a:bodyPr/>
                    <a:lstStyle/>
                    <a:p>
                      <a:r>
                        <a:rPr lang="en-US" sz="1000" dirty="0" smtClean="0">
                          <a:solidFill>
                            <a:srgbClr val="080808"/>
                          </a:solidFill>
                        </a:rPr>
                        <a:t>Dickerson</a:t>
                      </a:r>
                      <a:endParaRPr lang="en-US" sz="1000" dirty="0">
                        <a:solidFill>
                          <a:srgbClr val="080808"/>
                        </a:solidFill>
                      </a:endParaRPr>
                    </a:p>
                  </a:txBody>
                  <a:tcPr/>
                </a:tc>
                <a:tc>
                  <a:txBody>
                    <a:bodyPr/>
                    <a:lstStyle/>
                    <a:p>
                      <a:r>
                        <a:rPr lang="en-US" sz="1000" dirty="0" smtClean="0">
                          <a:solidFill>
                            <a:srgbClr val="080808"/>
                          </a:solidFill>
                        </a:rPr>
                        <a:t>GT1</a:t>
                      </a:r>
                      <a:endParaRPr lang="en-US" sz="1000" dirty="0">
                        <a:solidFill>
                          <a:srgbClr val="080808"/>
                        </a:solidFill>
                      </a:endParaRPr>
                    </a:p>
                  </a:txBody>
                  <a:tcPr/>
                </a:tc>
                <a:tc>
                  <a:txBody>
                    <a:bodyPr/>
                    <a:lstStyle/>
                    <a:p>
                      <a:r>
                        <a:rPr lang="en-US" sz="1000" dirty="0" smtClean="0">
                          <a:solidFill>
                            <a:srgbClr val="080808"/>
                          </a:solidFill>
                        </a:rPr>
                        <a:t>13</a:t>
                      </a:r>
                      <a:endParaRPr lang="en-US" sz="1000" dirty="0">
                        <a:solidFill>
                          <a:srgbClr val="080808"/>
                        </a:solidFill>
                      </a:endParaRPr>
                    </a:p>
                  </a:txBody>
                  <a:tcPr/>
                </a:tc>
                <a:tc>
                  <a:txBody>
                    <a:bodyPr/>
                    <a:lstStyle/>
                    <a:p>
                      <a:r>
                        <a:rPr lang="en-US" sz="1000" dirty="0" smtClean="0">
                          <a:solidFill>
                            <a:srgbClr val="080808"/>
                          </a:solidFill>
                        </a:rPr>
                        <a:t>Oil</a:t>
                      </a:r>
                      <a:endParaRPr lang="en-US" sz="1000" dirty="0">
                        <a:solidFill>
                          <a:srgbClr val="080808"/>
                        </a:solidFill>
                      </a:endParaRPr>
                    </a:p>
                  </a:txBody>
                  <a:tcPr/>
                </a:tc>
                <a:tc>
                  <a:txBody>
                    <a:bodyPr/>
                    <a:lstStyle/>
                    <a:p>
                      <a:r>
                        <a:rPr lang="en-US" sz="1000" dirty="0" smtClean="0">
                          <a:solidFill>
                            <a:srgbClr val="080808"/>
                          </a:solidFill>
                        </a:rPr>
                        <a:t>CTs</a:t>
                      </a:r>
                      <a:endParaRPr lang="en-US" sz="1000" dirty="0">
                        <a:solidFill>
                          <a:srgbClr val="080808"/>
                        </a:solidFill>
                      </a:endParaRPr>
                    </a:p>
                  </a:txBody>
                  <a:tcPr/>
                </a:tc>
                <a:tc>
                  <a:txBody>
                    <a:bodyPr/>
                    <a:lstStyle/>
                    <a:p>
                      <a:r>
                        <a:rPr lang="en-US" sz="1000" dirty="0" smtClean="0">
                          <a:solidFill>
                            <a:srgbClr val="080808"/>
                          </a:solidFill>
                        </a:rPr>
                        <a:t>1.30</a:t>
                      </a:r>
                      <a:endParaRPr lang="en-US" sz="1000" dirty="0">
                        <a:solidFill>
                          <a:srgbClr val="080808"/>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80808"/>
                          </a:solidFill>
                        </a:rPr>
                        <a:t>ptnonipm</a:t>
                      </a:r>
                    </a:p>
                  </a:txBody>
                  <a:tcPr/>
                </a:tc>
              </a:tr>
              <a:tr h="403208">
                <a:tc>
                  <a:txBody>
                    <a:bodyPr/>
                    <a:lstStyle/>
                    <a:p>
                      <a:r>
                        <a:rPr lang="en-US" sz="1000" dirty="0" smtClean="0">
                          <a:solidFill>
                            <a:srgbClr val="080808"/>
                          </a:solidFill>
                        </a:rPr>
                        <a:t>1580</a:t>
                      </a:r>
                      <a:endParaRPr lang="en-US" sz="1000" dirty="0">
                        <a:solidFill>
                          <a:srgbClr val="080808"/>
                        </a:solidFill>
                      </a:endParaRPr>
                    </a:p>
                  </a:txBody>
                  <a:tcPr/>
                </a:tc>
                <a:tc>
                  <a:txBody>
                    <a:bodyPr/>
                    <a:lstStyle/>
                    <a:p>
                      <a:r>
                        <a:rPr lang="en-US" sz="1000" dirty="0" smtClean="0">
                          <a:solidFill>
                            <a:srgbClr val="080808"/>
                          </a:solidFill>
                        </a:rPr>
                        <a:t>Easton</a:t>
                      </a:r>
                      <a:endParaRPr lang="en-US" sz="1000" dirty="0">
                        <a:solidFill>
                          <a:srgbClr val="080808"/>
                        </a:solidFill>
                      </a:endParaRPr>
                    </a:p>
                  </a:txBody>
                  <a:tcPr/>
                </a:tc>
                <a:tc>
                  <a:txBody>
                    <a:bodyPr/>
                    <a:lstStyle/>
                    <a:p>
                      <a:r>
                        <a:rPr lang="en-US" sz="1000" dirty="0" smtClean="0">
                          <a:solidFill>
                            <a:srgbClr val="080808"/>
                          </a:solidFill>
                        </a:rPr>
                        <a:t>8</a:t>
                      </a:r>
                      <a:r>
                        <a:rPr lang="en-US" sz="1000" baseline="0" dirty="0" smtClean="0">
                          <a:solidFill>
                            <a:srgbClr val="080808"/>
                          </a:solidFill>
                        </a:rPr>
                        <a:t> – 9</a:t>
                      </a:r>
                      <a:r>
                        <a:rPr lang="en-US" sz="1000" dirty="0" smtClean="0">
                          <a:solidFill>
                            <a:srgbClr val="080808"/>
                          </a:solidFill>
                        </a:rPr>
                        <a:t>, 11, 101 – 102</a:t>
                      </a:r>
                      <a:endParaRPr lang="en-US" sz="1000" dirty="0">
                        <a:solidFill>
                          <a:srgbClr val="080808"/>
                        </a:solidFill>
                      </a:endParaRPr>
                    </a:p>
                  </a:txBody>
                  <a:tcPr/>
                </a:tc>
                <a:tc rowSpan="2">
                  <a:txBody>
                    <a:bodyPr/>
                    <a:lstStyle/>
                    <a:p>
                      <a:r>
                        <a:rPr lang="en-US" sz="1000" dirty="0" smtClean="0">
                          <a:solidFill>
                            <a:srgbClr val="080808"/>
                          </a:solidFill>
                        </a:rPr>
                        <a:t>31.9</a:t>
                      </a:r>
                      <a:endParaRPr lang="en-US" sz="1000" dirty="0">
                        <a:solidFill>
                          <a:srgbClr val="080808"/>
                        </a:solidFill>
                      </a:endParaRPr>
                    </a:p>
                  </a:txBody>
                  <a:tcPr/>
                </a:tc>
                <a:tc>
                  <a:txBody>
                    <a:bodyPr/>
                    <a:lstStyle/>
                    <a:p>
                      <a:r>
                        <a:rPr lang="en-US" sz="1000" dirty="0" smtClean="0">
                          <a:solidFill>
                            <a:srgbClr val="080808"/>
                          </a:solidFill>
                        </a:rPr>
                        <a:t>Oil</a:t>
                      </a:r>
                      <a:endParaRPr lang="en-US" sz="1000" dirty="0">
                        <a:solidFill>
                          <a:srgbClr val="080808"/>
                        </a:solidFill>
                      </a:endParaRPr>
                    </a:p>
                  </a:txBody>
                  <a:tcPr/>
                </a:tc>
                <a:tc>
                  <a:txBody>
                    <a:bodyPr/>
                    <a:lstStyle/>
                    <a:p>
                      <a:r>
                        <a:rPr lang="en-US" sz="1000" dirty="0" smtClean="0">
                          <a:solidFill>
                            <a:srgbClr val="080808"/>
                          </a:solidFill>
                        </a:rPr>
                        <a:t>CTs</a:t>
                      </a:r>
                      <a:endParaRPr lang="en-US" sz="1000" dirty="0">
                        <a:solidFill>
                          <a:srgbClr val="080808"/>
                        </a:solidFill>
                      </a:endParaRPr>
                    </a:p>
                  </a:txBody>
                  <a:tcPr/>
                </a:tc>
                <a:tc rowSpan="2">
                  <a:txBody>
                    <a:bodyPr/>
                    <a:lstStyle/>
                    <a:p>
                      <a:r>
                        <a:rPr lang="en-US" sz="1000" dirty="0" smtClean="0">
                          <a:solidFill>
                            <a:srgbClr val="080808"/>
                          </a:solidFill>
                        </a:rPr>
                        <a:t>58.88</a:t>
                      </a:r>
                      <a:endParaRPr lang="en-US" sz="1000" dirty="0">
                        <a:solidFill>
                          <a:srgbClr val="080808"/>
                        </a:solidFill>
                      </a:endParaRPr>
                    </a:p>
                  </a:txBody>
                  <a:tcPr/>
                </a:tc>
                <a:tc rowSpan="2">
                  <a:txBody>
                    <a:bodyPr/>
                    <a:lstStyle/>
                    <a:p>
                      <a:r>
                        <a:rPr lang="en-US" sz="1000" dirty="0" smtClean="0">
                          <a:solidFill>
                            <a:srgbClr val="080808"/>
                          </a:solidFill>
                        </a:rPr>
                        <a:t>ptnonipm</a:t>
                      </a:r>
                      <a:endParaRPr lang="en-US" sz="1000" dirty="0">
                        <a:solidFill>
                          <a:srgbClr val="080808"/>
                        </a:solidFill>
                      </a:endParaRPr>
                    </a:p>
                  </a:txBody>
                  <a:tcPr/>
                </a:tc>
              </a:tr>
              <a:tr h="248128">
                <a:tc>
                  <a:txBody>
                    <a:bodyPr/>
                    <a:lstStyle/>
                    <a:p>
                      <a:r>
                        <a:rPr lang="en-US" sz="1000" dirty="0" smtClean="0">
                          <a:solidFill>
                            <a:srgbClr val="080808"/>
                          </a:solidFill>
                        </a:rPr>
                        <a:t>1580</a:t>
                      </a:r>
                      <a:endParaRPr lang="en-US" sz="1000" dirty="0">
                        <a:solidFill>
                          <a:srgbClr val="080808"/>
                        </a:solidFill>
                      </a:endParaRPr>
                    </a:p>
                  </a:txBody>
                  <a:tcPr/>
                </a:tc>
                <a:tc>
                  <a:txBody>
                    <a:bodyPr/>
                    <a:lstStyle/>
                    <a:p>
                      <a:r>
                        <a:rPr lang="en-US" sz="1000" dirty="0" smtClean="0">
                          <a:solidFill>
                            <a:srgbClr val="080808"/>
                          </a:solidFill>
                        </a:rPr>
                        <a:t>Easton</a:t>
                      </a:r>
                      <a:endParaRPr lang="en-US" sz="1000" dirty="0">
                        <a:solidFill>
                          <a:srgbClr val="080808"/>
                        </a:solidFill>
                      </a:endParaRPr>
                    </a:p>
                  </a:txBody>
                  <a:tcPr/>
                </a:tc>
                <a:tc>
                  <a:txBody>
                    <a:bodyPr/>
                    <a:lstStyle/>
                    <a:p>
                      <a:r>
                        <a:rPr lang="en-US" sz="1000" dirty="0" smtClean="0">
                          <a:solidFill>
                            <a:srgbClr val="080808"/>
                          </a:solidFill>
                        </a:rPr>
                        <a:t>7, 10, 12 - 14</a:t>
                      </a:r>
                      <a:endParaRPr lang="en-US" sz="1000" dirty="0">
                        <a:solidFill>
                          <a:srgbClr val="080808"/>
                        </a:solidFill>
                      </a:endParaRPr>
                    </a:p>
                  </a:txBody>
                  <a:tcPr/>
                </a:tc>
                <a:tc vMerge="1">
                  <a:txBody>
                    <a:bodyPr/>
                    <a:lstStyle/>
                    <a:p>
                      <a:endParaRPr lang="en-US" sz="1100" dirty="0"/>
                    </a:p>
                  </a:txBody>
                  <a:tcPr/>
                </a:tc>
                <a:tc>
                  <a:txBody>
                    <a:bodyPr/>
                    <a:lstStyle/>
                    <a:p>
                      <a:r>
                        <a:rPr lang="en-US" sz="1000" dirty="0" smtClean="0">
                          <a:solidFill>
                            <a:srgbClr val="080808"/>
                          </a:solidFill>
                        </a:rPr>
                        <a:t>Oil</a:t>
                      </a:r>
                      <a:endParaRPr lang="en-US" sz="1000" dirty="0">
                        <a:solidFill>
                          <a:srgbClr val="080808"/>
                        </a:solidFill>
                      </a:endParaRPr>
                    </a:p>
                  </a:txBody>
                  <a:tcPr/>
                </a:tc>
                <a:tc>
                  <a:txBody>
                    <a:bodyPr/>
                    <a:lstStyle/>
                    <a:p>
                      <a:r>
                        <a:rPr lang="en-US" sz="1000" dirty="0" smtClean="0">
                          <a:solidFill>
                            <a:srgbClr val="080808"/>
                          </a:solidFill>
                        </a:rPr>
                        <a:t>RICE</a:t>
                      </a:r>
                      <a:endParaRPr lang="en-US" sz="1000" dirty="0">
                        <a:solidFill>
                          <a:srgbClr val="080808"/>
                        </a:solidFill>
                      </a:endParaRPr>
                    </a:p>
                  </a:txBody>
                  <a:tcPr/>
                </a:tc>
                <a:tc vMerge="1">
                  <a:txBody>
                    <a:bodyPr/>
                    <a:lstStyle/>
                    <a:p>
                      <a:endParaRPr lang="en-US" sz="1100" dirty="0"/>
                    </a:p>
                  </a:txBody>
                  <a:tcPr/>
                </a:tc>
                <a:tc vMerge="1">
                  <a:txBody>
                    <a:bodyPr/>
                    <a:lstStyle/>
                    <a:p>
                      <a:endParaRPr lang="en-US"/>
                    </a:p>
                  </a:txBody>
                  <a:tcPr/>
                </a:tc>
              </a:tr>
              <a:tr h="403208">
                <a:tc>
                  <a:txBody>
                    <a:bodyPr/>
                    <a:lstStyle/>
                    <a:p>
                      <a:r>
                        <a:rPr lang="en-US" sz="1000" dirty="0" smtClean="0">
                          <a:solidFill>
                            <a:srgbClr val="080808"/>
                          </a:solidFill>
                        </a:rPr>
                        <a:t>4257</a:t>
                      </a:r>
                      <a:endParaRPr lang="en-US" sz="1000" dirty="0">
                        <a:solidFill>
                          <a:srgbClr val="080808"/>
                        </a:solidFill>
                      </a:endParaRPr>
                    </a:p>
                  </a:txBody>
                  <a:tcPr/>
                </a:tc>
                <a:tc>
                  <a:txBody>
                    <a:bodyPr/>
                    <a:lstStyle/>
                    <a:p>
                      <a:r>
                        <a:rPr lang="en-US" sz="1000" dirty="0" smtClean="0">
                          <a:solidFill>
                            <a:srgbClr val="080808"/>
                          </a:solidFill>
                        </a:rPr>
                        <a:t>Easton 2</a:t>
                      </a:r>
                      <a:endParaRPr lang="en-US" sz="1000" dirty="0">
                        <a:solidFill>
                          <a:srgbClr val="080808"/>
                        </a:solidFill>
                      </a:endParaRPr>
                    </a:p>
                  </a:txBody>
                  <a:tcPr/>
                </a:tc>
                <a:tc>
                  <a:txBody>
                    <a:bodyPr/>
                    <a:lstStyle/>
                    <a:p>
                      <a:r>
                        <a:rPr lang="en-US" sz="1000" dirty="0" smtClean="0">
                          <a:solidFill>
                            <a:srgbClr val="080808"/>
                          </a:solidFill>
                        </a:rPr>
                        <a:t>21 – 24, 201 – 202</a:t>
                      </a:r>
                      <a:r>
                        <a:rPr lang="en-US" sz="1000" baseline="0" dirty="0" smtClean="0">
                          <a:solidFill>
                            <a:srgbClr val="080808"/>
                          </a:solidFill>
                        </a:rPr>
                        <a:t> </a:t>
                      </a:r>
                      <a:endParaRPr lang="en-US" sz="1000" dirty="0">
                        <a:solidFill>
                          <a:srgbClr val="080808"/>
                        </a:solidFill>
                      </a:endParaRPr>
                    </a:p>
                  </a:txBody>
                  <a:tcPr/>
                </a:tc>
                <a:tc rowSpan="2">
                  <a:txBody>
                    <a:bodyPr/>
                    <a:lstStyle/>
                    <a:p>
                      <a:r>
                        <a:rPr lang="en-US" sz="1000" dirty="0" smtClean="0">
                          <a:solidFill>
                            <a:srgbClr val="080808"/>
                          </a:solidFill>
                        </a:rPr>
                        <a:t>37.64</a:t>
                      </a:r>
                      <a:endParaRPr lang="en-US" sz="1000" dirty="0">
                        <a:solidFill>
                          <a:srgbClr val="080808"/>
                        </a:solidFill>
                      </a:endParaRPr>
                    </a:p>
                  </a:txBody>
                  <a:tcPr/>
                </a:tc>
                <a:tc>
                  <a:txBody>
                    <a:bodyPr/>
                    <a:lstStyle/>
                    <a:p>
                      <a:r>
                        <a:rPr lang="en-US" sz="1000" dirty="0" smtClean="0">
                          <a:solidFill>
                            <a:srgbClr val="080808"/>
                          </a:solidFill>
                        </a:rPr>
                        <a:t>Oil</a:t>
                      </a:r>
                      <a:endParaRPr lang="en-US" sz="1000" dirty="0">
                        <a:solidFill>
                          <a:srgbClr val="080808"/>
                        </a:solidFill>
                      </a:endParaRPr>
                    </a:p>
                  </a:txBody>
                  <a:tcPr/>
                </a:tc>
                <a:tc>
                  <a:txBody>
                    <a:bodyPr/>
                    <a:lstStyle/>
                    <a:p>
                      <a:r>
                        <a:rPr lang="en-US" sz="1000" dirty="0" smtClean="0">
                          <a:solidFill>
                            <a:srgbClr val="080808"/>
                          </a:solidFill>
                        </a:rPr>
                        <a:t>RICE</a:t>
                      </a:r>
                      <a:endParaRPr lang="en-US" sz="1000" dirty="0">
                        <a:solidFill>
                          <a:srgbClr val="080808"/>
                        </a:solidFill>
                      </a:endParaRPr>
                    </a:p>
                  </a:txBody>
                  <a:tcPr/>
                </a:tc>
                <a:tc rowSpan="2">
                  <a:txBody>
                    <a:bodyPr/>
                    <a:lstStyle/>
                    <a:p>
                      <a:r>
                        <a:rPr lang="en-US" sz="1000" dirty="0" smtClean="0">
                          <a:solidFill>
                            <a:srgbClr val="080808"/>
                          </a:solidFill>
                        </a:rPr>
                        <a:t>86.58</a:t>
                      </a:r>
                      <a:endParaRPr lang="en-US" sz="1000" dirty="0">
                        <a:solidFill>
                          <a:srgbClr val="080808"/>
                        </a:solidFill>
                      </a:endParaRPr>
                    </a:p>
                  </a:txBody>
                  <a:tcPr/>
                </a:tc>
                <a:tc rowSpan="2">
                  <a:txBody>
                    <a:bodyPr/>
                    <a:lstStyle/>
                    <a:p>
                      <a:r>
                        <a:rPr lang="en-US" sz="1000" dirty="0" smtClean="0">
                          <a:solidFill>
                            <a:srgbClr val="080808"/>
                          </a:solidFill>
                        </a:rPr>
                        <a:t>ptnonipm</a:t>
                      </a:r>
                      <a:endParaRPr lang="en-US" sz="1000" dirty="0">
                        <a:solidFill>
                          <a:srgbClr val="080808"/>
                        </a:solidFill>
                      </a:endParaRPr>
                    </a:p>
                  </a:txBody>
                  <a:tcPr/>
                </a:tc>
              </a:tr>
              <a:tr h="248128">
                <a:tc>
                  <a:txBody>
                    <a:bodyPr/>
                    <a:lstStyle/>
                    <a:p>
                      <a:r>
                        <a:rPr lang="en-US" sz="1000" dirty="0" smtClean="0">
                          <a:solidFill>
                            <a:srgbClr val="080808"/>
                          </a:solidFill>
                        </a:rPr>
                        <a:t>4257</a:t>
                      </a:r>
                      <a:endParaRPr lang="en-US" sz="1000" dirty="0">
                        <a:solidFill>
                          <a:srgbClr val="080808"/>
                        </a:solidFill>
                      </a:endParaRPr>
                    </a:p>
                  </a:txBody>
                  <a:tcPr/>
                </a:tc>
                <a:tc>
                  <a:txBody>
                    <a:bodyPr/>
                    <a:lstStyle/>
                    <a:p>
                      <a:r>
                        <a:rPr lang="en-US" sz="1000" dirty="0" smtClean="0">
                          <a:solidFill>
                            <a:srgbClr val="080808"/>
                          </a:solidFill>
                        </a:rPr>
                        <a:t>Easton 2</a:t>
                      </a:r>
                      <a:endParaRPr lang="en-US" sz="1000" dirty="0">
                        <a:solidFill>
                          <a:srgbClr val="080808"/>
                        </a:solidFill>
                      </a:endParaRPr>
                    </a:p>
                  </a:txBody>
                  <a:tcPr/>
                </a:tc>
                <a:tc>
                  <a:txBody>
                    <a:bodyPr/>
                    <a:lstStyle/>
                    <a:p>
                      <a:r>
                        <a:rPr lang="en-US" sz="1000" dirty="0" smtClean="0">
                          <a:solidFill>
                            <a:srgbClr val="080808"/>
                          </a:solidFill>
                        </a:rPr>
                        <a:t>203 - 204</a:t>
                      </a:r>
                      <a:endParaRPr lang="en-US" sz="1000" dirty="0">
                        <a:solidFill>
                          <a:srgbClr val="080808"/>
                        </a:solidFill>
                      </a:endParaRPr>
                    </a:p>
                  </a:txBody>
                  <a:tcPr/>
                </a:tc>
                <a:tc vMerge="1">
                  <a:txBody>
                    <a:bodyPr/>
                    <a:lstStyle/>
                    <a:p>
                      <a:endParaRPr lang="en-US" sz="1100" dirty="0"/>
                    </a:p>
                  </a:txBody>
                  <a:tcPr/>
                </a:tc>
                <a:tc>
                  <a:txBody>
                    <a:bodyPr/>
                    <a:lstStyle/>
                    <a:p>
                      <a:r>
                        <a:rPr lang="en-US" sz="1000" dirty="0" smtClean="0">
                          <a:solidFill>
                            <a:srgbClr val="080808"/>
                          </a:solidFill>
                        </a:rPr>
                        <a:t>Oil</a:t>
                      </a:r>
                      <a:endParaRPr lang="en-US" sz="1000" dirty="0">
                        <a:solidFill>
                          <a:srgbClr val="080808"/>
                        </a:solidFill>
                      </a:endParaRPr>
                    </a:p>
                  </a:txBody>
                  <a:tcPr/>
                </a:tc>
                <a:tc>
                  <a:txBody>
                    <a:bodyPr/>
                    <a:lstStyle/>
                    <a:p>
                      <a:r>
                        <a:rPr lang="en-US" sz="1000" smtClean="0">
                          <a:solidFill>
                            <a:srgbClr val="080808"/>
                          </a:solidFill>
                        </a:rPr>
                        <a:t>CTs</a:t>
                      </a:r>
                      <a:endParaRPr lang="en-US" sz="1000" dirty="0">
                        <a:solidFill>
                          <a:srgbClr val="080808"/>
                        </a:solidFill>
                      </a:endParaRPr>
                    </a:p>
                  </a:txBody>
                  <a:tcPr/>
                </a:tc>
                <a:tc vMerge="1">
                  <a:txBody>
                    <a:bodyPr/>
                    <a:lstStyle/>
                    <a:p>
                      <a:endParaRPr lang="en-US" sz="1100" dirty="0"/>
                    </a:p>
                  </a:txBody>
                  <a:tcPr/>
                </a:tc>
                <a:tc vMerge="1">
                  <a:txBody>
                    <a:bodyPr/>
                    <a:lstStyle/>
                    <a:p>
                      <a:endParaRPr lang="en-US"/>
                    </a:p>
                  </a:txBody>
                  <a:tcPr/>
                </a:tc>
              </a:tr>
              <a:tr h="248128">
                <a:tc>
                  <a:txBody>
                    <a:bodyPr/>
                    <a:lstStyle/>
                    <a:p>
                      <a:r>
                        <a:rPr lang="en-US" sz="1000" dirty="0" smtClean="0">
                          <a:solidFill>
                            <a:srgbClr val="080808"/>
                          </a:solidFill>
                        </a:rPr>
                        <a:t>1573</a:t>
                      </a:r>
                      <a:endParaRPr lang="en-US" sz="1000" dirty="0">
                        <a:solidFill>
                          <a:srgbClr val="080808"/>
                        </a:solidFill>
                      </a:endParaRPr>
                    </a:p>
                  </a:txBody>
                  <a:tcPr/>
                </a:tc>
                <a:tc>
                  <a:txBody>
                    <a:bodyPr/>
                    <a:lstStyle/>
                    <a:p>
                      <a:r>
                        <a:rPr lang="en-US" sz="1000" dirty="0" smtClean="0">
                          <a:solidFill>
                            <a:srgbClr val="080808"/>
                          </a:solidFill>
                        </a:rPr>
                        <a:t>Morgantown</a:t>
                      </a:r>
                      <a:endParaRPr lang="en-US" sz="1000" dirty="0">
                        <a:solidFill>
                          <a:srgbClr val="080808"/>
                        </a:solidFill>
                      </a:endParaRPr>
                    </a:p>
                  </a:txBody>
                  <a:tcPr/>
                </a:tc>
                <a:tc>
                  <a:txBody>
                    <a:bodyPr/>
                    <a:lstStyle/>
                    <a:p>
                      <a:r>
                        <a:rPr lang="en-US" sz="1000" dirty="0" smtClean="0">
                          <a:solidFill>
                            <a:srgbClr val="080808"/>
                          </a:solidFill>
                        </a:rPr>
                        <a:t>GT1</a:t>
                      </a:r>
                      <a:r>
                        <a:rPr lang="en-US" sz="1000" baseline="0" dirty="0" smtClean="0">
                          <a:solidFill>
                            <a:srgbClr val="080808"/>
                          </a:solidFill>
                        </a:rPr>
                        <a:t> - 2</a:t>
                      </a:r>
                      <a:endParaRPr lang="en-US" sz="1000" dirty="0">
                        <a:solidFill>
                          <a:srgbClr val="080808"/>
                        </a:solidFill>
                      </a:endParaRPr>
                    </a:p>
                  </a:txBody>
                  <a:tcPr/>
                </a:tc>
                <a:tc>
                  <a:txBody>
                    <a:bodyPr/>
                    <a:lstStyle/>
                    <a:p>
                      <a:r>
                        <a:rPr lang="en-US" sz="1000" dirty="0" smtClean="0">
                          <a:solidFill>
                            <a:srgbClr val="080808"/>
                          </a:solidFill>
                        </a:rPr>
                        <a:t>40</a:t>
                      </a:r>
                      <a:endParaRPr lang="en-US" sz="1000" dirty="0">
                        <a:solidFill>
                          <a:srgbClr val="080808"/>
                        </a:solidFill>
                      </a:endParaRPr>
                    </a:p>
                  </a:txBody>
                  <a:tcPr/>
                </a:tc>
                <a:tc>
                  <a:txBody>
                    <a:bodyPr/>
                    <a:lstStyle/>
                    <a:p>
                      <a:r>
                        <a:rPr lang="en-US" sz="1000" dirty="0" smtClean="0">
                          <a:solidFill>
                            <a:srgbClr val="080808"/>
                          </a:solidFill>
                        </a:rPr>
                        <a:t>Oil</a:t>
                      </a:r>
                      <a:endParaRPr lang="en-US" sz="1000" dirty="0">
                        <a:solidFill>
                          <a:srgbClr val="080808"/>
                        </a:solidFill>
                      </a:endParaRPr>
                    </a:p>
                  </a:txBody>
                  <a:tcPr/>
                </a:tc>
                <a:tc>
                  <a:txBody>
                    <a:bodyPr/>
                    <a:lstStyle/>
                    <a:p>
                      <a:r>
                        <a:rPr lang="en-US" sz="1000" smtClean="0">
                          <a:solidFill>
                            <a:srgbClr val="080808"/>
                          </a:solidFill>
                        </a:rPr>
                        <a:t>CTs</a:t>
                      </a:r>
                      <a:endParaRPr lang="en-US" sz="1000" dirty="0">
                        <a:solidFill>
                          <a:srgbClr val="080808"/>
                        </a:solidFill>
                      </a:endParaRPr>
                    </a:p>
                  </a:txBody>
                  <a:tcPr/>
                </a:tc>
                <a:tc>
                  <a:txBody>
                    <a:bodyPr/>
                    <a:lstStyle/>
                    <a:p>
                      <a:r>
                        <a:rPr lang="en-US" sz="1000" dirty="0" smtClean="0">
                          <a:solidFill>
                            <a:srgbClr val="080808"/>
                          </a:solidFill>
                        </a:rPr>
                        <a:t>19.81</a:t>
                      </a:r>
                      <a:endParaRPr lang="en-US" sz="1000" dirty="0">
                        <a:solidFill>
                          <a:srgbClr val="080808"/>
                        </a:solidFill>
                      </a:endParaRPr>
                    </a:p>
                  </a:txBody>
                  <a:tcPr/>
                </a:tc>
                <a:tc>
                  <a:txBody>
                    <a:bodyPr/>
                    <a:lstStyle/>
                    <a:p>
                      <a:r>
                        <a:rPr lang="en-US" sz="1000" dirty="0" smtClean="0">
                          <a:solidFill>
                            <a:srgbClr val="080808"/>
                          </a:solidFill>
                        </a:rPr>
                        <a:t>smallEGU</a:t>
                      </a:r>
                      <a:endParaRPr lang="en-US" sz="1000" dirty="0">
                        <a:solidFill>
                          <a:srgbClr val="080808"/>
                        </a:solidFill>
                      </a:endParaRPr>
                    </a:p>
                  </a:txBody>
                  <a:tcPr/>
                </a:tc>
              </a:tr>
              <a:tr h="248128">
                <a:tc>
                  <a:txBody>
                    <a:bodyPr/>
                    <a:lstStyle/>
                    <a:p>
                      <a:r>
                        <a:rPr lang="en-US" sz="1000" dirty="0" smtClean="0">
                          <a:solidFill>
                            <a:srgbClr val="080808"/>
                          </a:solidFill>
                        </a:rPr>
                        <a:t>1555</a:t>
                      </a:r>
                      <a:endParaRPr lang="en-US" sz="1000" dirty="0">
                        <a:solidFill>
                          <a:srgbClr val="080808"/>
                        </a:solidFill>
                      </a:endParaRPr>
                    </a:p>
                  </a:txBody>
                  <a:tcPr/>
                </a:tc>
                <a:tc>
                  <a:txBody>
                    <a:bodyPr/>
                    <a:lstStyle/>
                    <a:p>
                      <a:r>
                        <a:rPr lang="en-US" sz="1000" dirty="0" smtClean="0">
                          <a:solidFill>
                            <a:srgbClr val="080808"/>
                          </a:solidFill>
                        </a:rPr>
                        <a:t>Notch Cliff</a:t>
                      </a:r>
                      <a:endParaRPr lang="en-US" sz="1000" dirty="0">
                        <a:solidFill>
                          <a:srgbClr val="080808"/>
                        </a:solidFill>
                      </a:endParaRPr>
                    </a:p>
                  </a:txBody>
                  <a:tcPr/>
                </a:tc>
                <a:tc>
                  <a:txBody>
                    <a:bodyPr/>
                    <a:lstStyle/>
                    <a:p>
                      <a:r>
                        <a:rPr lang="en-US" sz="1000" dirty="0" smtClean="0">
                          <a:solidFill>
                            <a:srgbClr val="080808"/>
                          </a:solidFill>
                        </a:rPr>
                        <a:t>GT1 - 8</a:t>
                      </a:r>
                      <a:endParaRPr lang="en-US" sz="1000" dirty="0">
                        <a:solidFill>
                          <a:srgbClr val="080808"/>
                        </a:solidFill>
                      </a:endParaRPr>
                    </a:p>
                  </a:txBody>
                  <a:tcPr/>
                </a:tc>
                <a:tc>
                  <a:txBody>
                    <a:bodyPr/>
                    <a:lstStyle/>
                    <a:p>
                      <a:r>
                        <a:rPr lang="en-US" sz="1000" dirty="0" smtClean="0">
                          <a:solidFill>
                            <a:srgbClr val="080808"/>
                          </a:solidFill>
                        </a:rPr>
                        <a:t>136</a:t>
                      </a:r>
                      <a:endParaRPr lang="en-US" sz="1000" dirty="0">
                        <a:solidFill>
                          <a:srgbClr val="080808"/>
                        </a:solidFill>
                      </a:endParaRPr>
                    </a:p>
                  </a:txBody>
                  <a:tcPr/>
                </a:tc>
                <a:tc>
                  <a:txBody>
                    <a:bodyPr/>
                    <a:lstStyle/>
                    <a:p>
                      <a:r>
                        <a:rPr lang="en-US" sz="1000" dirty="0" smtClean="0">
                          <a:solidFill>
                            <a:srgbClr val="080808"/>
                          </a:solidFill>
                        </a:rPr>
                        <a:t>Gas</a:t>
                      </a:r>
                      <a:endParaRPr lang="en-US" sz="1000" dirty="0">
                        <a:solidFill>
                          <a:srgbClr val="080808"/>
                        </a:solidFill>
                      </a:endParaRPr>
                    </a:p>
                  </a:txBody>
                  <a:tcPr/>
                </a:tc>
                <a:tc>
                  <a:txBody>
                    <a:bodyPr/>
                    <a:lstStyle/>
                    <a:p>
                      <a:r>
                        <a:rPr lang="en-US" sz="1000" smtClean="0">
                          <a:solidFill>
                            <a:srgbClr val="080808"/>
                          </a:solidFill>
                        </a:rPr>
                        <a:t>CTs</a:t>
                      </a:r>
                      <a:endParaRPr lang="en-US" sz="1000" dirty="0">
                        <a:solidFill>
                          <a:srgbClr val="080808"/>
                        </a:solidFill>
                      </a:endParaRPr>
                    </a:p>
                  </a:txBody>
                  <a:tcPr/>
                </a:tc>
                <a:tc>
                  <a:txBody>
                    <a:bodyPr/>
                    <a:lstStyle/>
                    <a:p>
                      <a:r>
                        <a:rPr lang="en-US" sz="1000" dirty="0" smtClean="0">
                          <a:solidFill>
                            <a:srgbClr val="080808"/>
                          </a:solidFill>
                        </a:rPr>
                        <a:t>85.89</a:t>
                      </a:r>
                      <a:endParaRPr lang="en-US" sz="1000" dirty="0">
                        <a:solidFill>
                          <a:srgbClr val="080808"/>
                        </a:solidFill>
                      </a:endParaRPr>
                    </a:p>
                  </a:txBody>
                  <a:tcPr/>
                </a:tc>
                <a:tc>
                  <a:txBody>
                    <a:bodyPr/>
                    <a:lstStyle/>
                    <a:p>
                      <a:r>
                        <a:rPr lang="en-US" sz="1000" dirty="0" smtClean="0">
                          <a:solidFill>
                            <a:srgbClr val="080808"/>
                          </a:solidFill>
                        </a:rPr>
                        <a:t>ptnonipm</a:t>
                      </a:r>
                      <a:endParaRPr lang="en-US" sz="1000" dirty="0">
                        <a:solidFill>
                          <a:srgbClr val="080808"/>
                        </a:solidFill>
                      </a:endParaRPr>
                    </a:p>
                  </a:txBody>
                  <a:tcPr/>
                </a:tc>
              </a:tr>
              <a:tr h="248128">
                <a:tc>
                  <a:txBody>
                    <a:bodyPr/>
                    <a:lstStyle/>
                    <a:p>
                      <a:r>
                        <a:rPr lang="en-US" sz="1000" dirty="0" smtClean="0">
                          <a:solidFill>
                            <a:srgbClr val="080808"/>
                          </a:solidFill>
                        </a:rPr>
                        <a:t>1557</a:t>
                      </a:r>
                      <a:endParaRPr lang="en-US" sz="1000" dirty="0">
                        <a:solidFill>
                          <a:srgbClr val="080808"/>
                        </a:solidFill>
                      </a:endParaRPr>
                    </a:p>
                  </a:txBody>
                  <a:tcPr/>
                </a:tc>
                <a:tc>
                  <a:txBody>
                    <a:bodyPr/>
                    <a:lstStyle/>
                    <a:p>
                      <a:r>
                        <a:rPr lang="en-US" sz="1000" dirty="0" smtClean="0">
                          <a:solidFill>
                            <a:srgbClr val="080808"/>
                          </a:solidFill>
                        </a:rPr>
                        <a:t>Philadelphia</a:t>
                      </a:r>
                      <a:endParaRPr lang="en-US" sz="1000" dirty="0">
                        <a:solidFill>
                          <a:srgbClr val="080808"/>
                        </a:solidFill>
                      </a:endParaRPr>
                    </a:p>
                  </a:txBody>
                  <a:tcPr/>
                </a:tc>
                <a:tc>
                  <a:txBody>
                    <a:bodyPr/>
                    <a:lstStyle/>
                    <a:p>
                      <a:r>
                        <a:rPr lang="en-US" sz="1000" dirty="0" smtClean="0">
                          <a:solidFill>
                            <a:srgbClr val="080808"/>
                          </a:solidFill>
                        </a:rPr>
                        <a:t>GT1 - 4</a:t>
                      </a:r>
                      <a:endParaRPr lang="en-US" sz="1000" dirty="0">
                        <a:solidFill>
                          <a:srgbClr val="080808"/>
                        </a:solidFill>
                      </a:endParaRPr>
                    </a:p>
                  </a:txBody>
                  <a:tcPr/>
                </a:tc>
                <a:tc>
                  <a:txBody>
                    <a:bodyPr/>
                    <a:lstStyle/>
                    <a:p>
                      <a:r>
                        <a:rPr lang="en-US" sz="1000" dirty="0" smtClean="0">
                          <a:solidFill>
                            <a:srgbClr val="080808"/>
                          </a:solidFill>
                        </a:rPr>
                        <a:t>64</a:t>
                      </a:r>
                      <a:endParaRPr lang="en-US" sz="1000" dirty="0">
                        <a:solidFill>
                          <a:srgbClr val="080808"/>
                        </a:solidFill>
                      </a:endParaRPr>
                    </a:p>
                  </a:txBody>
                  <a:tcPr/>
                </a:tc>
                <a:tc>
                  <a:txBody>
                    <a:bodyPr/>
                    <a:lstStyle/>
                    <a:p>
                      <a:r>
                        <a:rPr lang="en-US" sz="1000" dirty="0" smtClean="0">
                          <a:solidFill>
                            <a:srgbClr val="080808"/>
                          </a:solidFill>
                        </a:rPr>
                        <a:t>Oil</a:t>
                      </a:r>
                      <a:endParaRPr lang="en-US" sz="1000" dirty="0">
                        <a:solidFill>
                          <a:srgbClr val="080808"/>
                        </a:solidFill>
                      </a:endParaRPr>
                    </a:p>
                  </a:txBody>
                  <a:tcPr/>
                </a:tc>
                <a:tc>
                  <a:txBody>
                    <a:bodyPr/>
                    <a:lstStyle/>
                    <a:p>
                      <a:r>
                        <a:rPr lang="en-US" sz="1000" smtClean="0">
                          <a:solidFill>
                            <a:srgbClr val="080808"/>
                          </a:solidFill>
                        </a:rPr>
                        <a:t>CTs</a:t>
                      </a:r>
                      <a:endParaRPr lang="en-US" sz="1000" dirty="0">
                        <a:solidFill>
                          <a:srgbClr val="080808"/>
                        </a:solidFill>
                      </a:endParaRPr>
                    </a:p>
                  </a:txBody>
                  <a:tcPr/>
                </a:tc>
                <a:tc>
                  <a:txBody>
                    <a:bodyPr/>
                    <a:lstStyle/>
                    <a:p>
                      <a:r>
                        <a:rPr lang="en-US" sz="1000" dirty="0" smtClean="0">
                          <a:solidFill>
                            <a:srgbClr val="080808"/>
                          </a:solidFill>
                        </a:rPr>
                        <a:t>24.80</a:t>
                      </a:r>
                      <a:endParaRPr lang="en-US" sz="1000" dirty="0">
                        <a:solidFill>
                          <a:srgbClr val="080808"/>
                        </a:solidFill>
                      </a:endParaRPr>
                    </a:p>
                  </a:txBody>
                  <a:tcPr/>
                </a:tc>
                <a:tc>
                  <a:txBody>
                    <a:bodyPr/>
                    <a:lstStyle/>
                    <a:p>
                      <a:r>
                        <a:rPr lang="en-US" sz="1000" dirty="0" smtClean="0">
                          <a:solidFill>
                            <a:srgbClr val="080808"/>
                          </a:solidFill>
                        </a:rPr>
                        <a:t>ptnonipm</a:t>
                      </a:r>
                      <a:endParaRPr lang="en-US" sz="1000" dirty="0">
                        <a:solidFill>
                          <a:srgbClr val="080808"/>
                        </a:solidFill>
                      </a:endParaRPr>
                    </a:p>
                  </a:txBody>
                  <a:tcPr/>
                </a:tc>
              </a:tr>
              <a:tr h="248128">
                <a:tc>
                  <a:txBody>
                    <a:bodyPr/>
                    <a:lstStyle/>
                    <a:p>
                      <a:r>
                        <a:rPr lang="en-US" sz="1000" dirty="0" smtClean="0">
                          <a:solidFill>
                            <a:srgbClr val="080808"/>
                          </a:solidFill>
                        </a:rPr>
                        <a:t>1559</a:t>
                      </a:r>
                      <a:endParaRPr lang="en-US" sz="1000" dirty="0">
                        <a:solidFill>
                          <a:srgbClr val="080808"/>
                        </a:solidFill>
                      </a:endParaRPr>
                    </a:p>
                  </a:txBody>
                  <a:tcPr/>
                </a:tc>
                <a:tc>
                  <a:txBody>
                    <a:bodyPr/>
                    <a:lstStyle/>
                    <a:p>
                      <a:r>
                        <a:rPr lang="en-US" sz="1000" dirty="0" smtClean="0">
                          <a:solidFill>
                            <a:srgbClr val="080808"/>
                          </a:solidFill>
                        </a:rPr>
                        <a:t>Riverside</a:t>
                      </a:r>
                      <a:endParaRPr lang="en-US" sz="1000" dirty="0">
                        <a:solidFill>
                          <a:srgbClr val="080808"/>
                        </a:solidFill>
                      </a:endParaRPr>
                    </a:p>
                  </a:txBody>
                  <a:tcPr/>
                </a:tc>
                <a:tc>
                  <a:txBody>
                    <a:bodyPr/>
                    <a:lstStyle/>
                    <a:p>
                      <a:r>
                        <a:rPr lang="en-US" sz="1000" dirty="0" smtClean="0">
                          <a:solidFill>
                            <a:srgbClr val="080808"/>
                          </a:solidFill>
                        </a:rPr>
                        <a:t>CT7</a:t>
                      </a:r>
                      <a:r>
                        <a:rPr lang="en-US" sz="1000" baseline="0" dirty="0" smtClean="0">
                          <a:solidFill>
                            <a:srgbClr val="080808"/>
                          </a:solidFill>
                        </a:rPr>
                        <a:t> - </a:t>
                      </a:r>
                      <a:r>
                        <a:rPr lang="en-US" sz="1000" dirty="0" smtClean="0">
                          <a:solidFill>
                            <a:srgbClr val="080808"/>
                          </a:solidFill>
                        </a:rPr>
                        <a:t>8</a:t>
                      </a:r>
                      <a:endParaRPr lang="en-US" sz="1000" dirty="0">
                        <a:solidFill>
                          <a:srgbClr val="080808"/>
                        </a:solidFill>
                      </a:endParaRPr>
                    </a:p>
                  </a:txBody>
                  <a:tcPr/>
                </a:tc>
                <a:tc>
                  <a:txBody>
                    <a:bodyPr/>
                    <a:lstStyle/>
                    <a:p>
                      <a:r>
                        <a:rPr lang="en-US" sz="1000" dirty="0" smtClean="0">
                          <a:solidFill>
                            <a:srgbClr val="080808"/>
                          </a:solidFill>
                        </a:rPr>
                        <a:t>22</a:t>
                      </a:r>
                      <a:endParaRPr lang="en-US" sz="1000" dirty="0">
                        <a:solidFill>
                          <a:srgbClr val="080808"/>
                        </a:solidFill>
                      </a:endParaRPr>
                    </a:p>
                  </a:txBody>
                  <a:tcPr/>
                </a:tc>
                <a:tc>
                  <a:txBody>
                    <a:bodyPr/>
                    <a:lstStyle/>
                    <a:p>
                      <a:r>
                        <a:rPr lang="en-US" sz="1000" dirty="0" smtClean="0">
                          <a:solidFill>
                            <a:srgbClr val="080808"/>
                          </a:solidFill>
                        </a:rPr>
                        <a:t>Oil</a:t>
                      </a:r>
                      <a:endParaRPr lang="en-US" sz="1000" dirty="0">
                        <a:solidFill>
                          <a:srgbClr val="080808"/>
                        </a:solidFill>
                      </a:endParaRPr>
                    </a:p>
                  </a:txBody>
                  <a:tcPr/>
                </a:tc>
                <a:tc>
                  <a:txBody>
                    <a:bodyPr/>
                    <a:lstStyle/>
                    <a:p>
                      <a:r>
                        <a:rPr lang="en-US" sz="1000" smtClean="0">
                          <a:solidFill>
                            <a:srgbClr val="080808"/>
                          </a:solidFill>
                        </a:rPr>
                        <a:t>CTs</a:t>
                      </a:r>
                      <a:endParaRPr lang="en-US" sz="1000" dirty="0">
                        <a:solidFill>
                          <a:srgbClr val="080808"/>
                        </a:solidFill>
                      </a:endParaRPr>
                    </a:p>
                  </a:txBody>
                  <a:tcPr/>
                </a:tc>
                <a:tc>
                  <a:txBody>
                    <a:bodyPr/>
                    <a:lstStyle/>
                    <a:p>
                      <a:r>
                        <a:rPr lang="en-US" sz="1000" dirty="0" smtClean="0">
                          <a:solidFill>
                            <a:srgbClr val="080808"/>
                          </a:solidFill>
                        </a:rPr>
                        <a:t>5.20</a:t>
                      </a:r>
                      <a:endParaRPr lang="en-US" sz="1000" dirty="0">
                        <a:solidFill>
                          <a:srgbClr val="080808"/>
                        </a:solidFill>
                      </a:endParaRPr>
                    </a:p>
                  </a:txBody>
                  <a:tcPr/>
                </a:tc>
                <a:tc>
                  <a:txBody>
                    <a:bodyPr/>
                    <a:lstStyle/>
                    <a:p>
                      <a:r>
                        <a:rPr lang="en-US" sz="1000" dirty="0" smtClean="0">
                          <a:solidFill>
                            <a:srgbClr val="080808"/>
                          </a:solidFill>
                        </a:rPr>
                        <a:t>smallEGU</a:t>
                      </a:r>
                      <a:endParaRPr lang="en-US" sz="1000" dirty="0">
                        <a:solidFill>
                          <a:srgbClr val="080808"/>
                        </a:solidFill>
                      </a:endParaRPr>
                    </a:p>
                  </a:txBody>
                  <a:tcPr/>
                </a:tc>
              </a:tr>
              <a:tr h="248128">
                <a:tc>
                  <a:txBody>
                    <a:bodyPr/>
                    <a:lstStyle/>
                    <a:p>
                      <a:r>
                        <a:rPr lang="en-US" sz="1000" dirty="0" smtClean="0">
                          <a:solidFill>
                            <a:srgbClr val="080808"/>
                          </a:solidFill>
                        </a:rPr>
                        <a:t>1564</a:t>
                      </a:r>
                      <a:endParaRPr lang="en-US" sz="1000" dirty="0">
                        <a:solidFill>
                          <a:srgbClr val="080808"/>
                        </a:solidFill>
                      </a:endParaRPr>
                    </a:p>
                  </a:txBody>
                  <a:tcPr/>
                </a:tc>
                <a:tc>
                  <a:txBody>
                    <a:bodyPr/>
                    <a:lstStyle/>
                    <a:p>
                      <a:r>
                        <a:rPr lang="en-US" sz="1000" dirty="0" smtClean="0">
                          <a:solidFill>
                            <a:srgbClr val="080808"/>
                          </a:solidFill>
                        </a:rPr>
                        <a:t>Vienna</a:t>
                      </a:r>
                      <a:endParaRPr lang="en-US" sz="1000" dirty="0">
                        <a:solidFill>
                          <a:srgbClr val="080808"/>
                        </a:solidFill>
                      </a:endParaRPr>
                    </a:p>
                  </a:txBody>
                  <a:tcPr/>
                </a:tc>
                <a:tc>
                  <a:txBody>
                    <a:bodyPr/>
                    <a:lstStyle/>
                    <a:p>
                      <a:r>
                        <a:rPr lang="en-US" sz="1000" dirty="0" smtClean="0">
                          <a:solidFill>
                            <a:srgbClr val="080808"/>
                          </a:solidFill>
                        </a:rPr>
                        <a:t>10</a:t>
                      </a:r>
                      <a:endParaRPr lang="en-US" sz="1000" dirty="0">
                        <a:solidFill>
                          <a:srgbClr val="080808"/>
                        </a:solidFill>
                      </a:endParaRPr>
                    </a:p>
                  </a:txBody>
                  <a:tcPr/>
                </a:tc>
                <a:tc>
                  <a:txBody>
                    <a:bodyPr/>
                    <a:lstStyle/>
                    <a:p>
                      <a:r>
                        <a:rPr lang="en-US" sz="1000" dirty="0" smtClean="0">
                          <a:solidFill>
                            <a:srgbClr val="080808"/>
                          </a:solidFill>
                        </a:rPr>
                        <a:t>17</a:t>
                      </a:r>
                      <a:endParaRPr lang="en-US" sz="1000" dirty="0">
                        <a:solidFill>
                          <a:srgbClr val="080808"/>
                        </a:solidFill>
                      </a:endParaRPr>
                    </a:p>
                  </a:txBody>
                  <a:tcPr/>
                </a:tc>
                <a:tc>
                  <a:txBody>
                    <a:bodyPr/>
                    <a:lstStyle/>
                    <a:p>
                      <a:r>
                        <a:rPr lang="en-US" sz="1000" dirty="0" smtClean="0">
                          <a:solidFill>
                            <a:srgbClr val="080808"/>
                          </a:solidFill>
                        </a:rPr>
                        <a:t>Oil</a:t>
                      </a:r>
                      <a:endParaRPr lang="en-US" sz="1000" dirty="0">
                        <a:solidFill>
                          <a:srgbClr val="080808"/>
                        </a:solidFill>
                      </a:endParaRPr>
                    </a:p>
                  </a:txBody>
                  <a:tcPr/>
                </a:tc>
                <a:tc>
                  <a:txBody>
                    <a:bodyPr/>
                    <a:lstStyle/>
                    <a:p>
                      <a:r>
                        <a:rPr lang="en-US" sz="1000" smtClean="0">
                          <a:solidFill>
                            <a:srgbClr val="080808"/>
                          </a:solidFill>
                        </a:rPr>
                        <a:t>CTs</a:t>
                      </a:r>
                      <a:endParaRPr lang="en-US" sz="1000" dirty="0">
                        <a:solidFill>
                          <a:srgbClr val="080808"/>
                        </a:solidFill>
                      </a:endParaRPr>
                    </a:p>
                  </a:txBody>
                  <a:tcPr/>
                </a:tc>
                <a:tc>
                  <a:txBody>
                    <a:bodyPr/>
                    <a:lstStyle/>
                    <a:p>
                      <a:r>
                        <a:rPr lang="en-US" sz="1000" dirty="0" smtClean="0">
                          <a:solidFill>
                            <a:srgbClr val="080808"/>
                          </a:solidFill>
                        </a:rPr>
                        <a:t>2.22</a:t>
                      </a:r>
                      <a:endParaRPr lang="en-US" sz="1000" dirty="0">
                        <a:solidFill>
                          <a:srgbClr val="080808"/>
                        </a:solidFill>
                      </a:endParaRPr>
                    </a:p>
                  </a:txBody>
                  <a:tcPr/>
                </a:tc>
                <a:tc>
                  <a:txBody>
                    <a:bodyPr/>
                    <a:lstStyle/>
                    <a:p>
                      <a:r>
                        <a:rPr lang="en-US" sz="1000" dirty="0" smtClean="0">
                          <a:solidFill>
                            <a:srgbClr val="080808"/>
                          </a:solidFill>
                        </a:rPr>
                        <a:t>ptnonipm</a:t>
                      </a:r>
                      <a:endParaRPr lang="en-US" sz="1000" dirty="0">
                        <a:solidFill>
                          <a:srgbClr val="080808"/>
                        </a:solidFill>
                      </a:endParaRPr>
                    </a:p>
                  </a:txBody>
                  <a:tcPr/>
                </a:tc>
              </a:tr>
              <a:tr h="248128">
                <a:tc>
                  <a:txBody>
                    <a:bodyPr/>
                    <a:lstStyle/>
                    <a:p>
                      <a:r>
                        <a:rPr lang="en-US" sz="1000" dirty="0" smtClean="0">
                          <a:solidFill>
                            <a:srgbClr val="080808"/>
                          </a:solidFill>
                        </a:rPr>
                        <a:t>1554</a:t>
                      </a:r>
                      <a:endParaRPr lang="en-US" sz="1000" dirty="0">
                        <a:solidFill>
                          <a:srgbClr val="080808"/>
                        </a:solidFill>
                      </a:endParaRPr>
                    </a:p>
                  </a:txBody>
                  <a:tcPr/>
                </a:tc>
                <a:tc>
                  <a:txBody>
                    <a:bodyPr/>
                    <a:lstStyle/>
                    <a:p>
                      <a:r>
                        <a:rPr lang="en-US" sz="1000" dirty="0" smtClean="0">
                          <a:solidFill>
                            <a:srgbClr val="080808"/>
                          </a:solidFill>
                        </a:rPr>
                        <a:t>Wagner</a:t>
                      </a:r>
                      <a:endParaRPr lang="en-US" sz="1000" dirty="0">
                        <a:solidFill>
                          <a:srgbClr val="080808"/>
                        </a:solidFill>
                      </a:endParaRPr>
                    </a:p>
                  </a:txBody>
                  <a:tcPr/>
                </a:tc>
                <a:tc>
                  <a:txBody>
                    <a:bodyPr/>
                    <a:lstStyle/>
                    <a:p>
                      <a:r>
                        <a:rPr lang="en-US" sz="1000" dirty="0" smtClean="0">
                          <a:solidFill>
                            <a:srgbClr val="080808"/>
                          </a:solidFill>
                        </a:rPr>
                        <a:t>GT1</a:t>
                      </a:r>
                      <a:endParaRPr lang="en-US" sz="1000" dirty="0">
                        <a:solidFill>
                          <a:srgbClr val="080808"/>
                        </a:solidFill>
                      </a:endParaRPr>
                    </a:p>
                  </a:txBody>
                  <a:tcPr/>
                </a:tc>
                <a:tc>
                  <a:txBody>
                    <a:bodyPr/>
                    <a:lstStyle/>
                    <a:p>
                      <a:r>
                        <a:rPr lang="en-US" sz="1000" dirty="0" smtClean="0">
                          <a:solidFill>
                            <a:srgbClr val="080808"/>
                          </a:solidFill>
                        </a:rPr>
                        <a:t>12.9</a:t>
                      </a:r>
                      <a:endParaRPr lang="en-US" sz="1000" dirty="0">
                        <a:solidFill>
                          <a:srgbClr val="080808"/>
                        </a:solidFill>
                      </a:endParaRPr>
                    </a:p>
                  </a:txBody>
                  <a:tcPr/>
                </a:tc>
                <a:tc>
                  <a:txBody>
                    <a:bodyPr/>
                    <a:lstStyle/>
                    <a:p>
                      <a:r>
                        <a:rPr lang="en-US" sz="1000" dirty="0" smtClean="0">
                          <a:solidFill>
                            <a:srgbClr val="080808"/>
                          </a:solidFill>
                        </a:rPr>
                        <a:t>Oil</a:t>
                      </a:r>
                      <a:endParaRPr lang="en-US" sz="1000" dirty="0">
                        <a:solidFill>
                          <a:srgbClr val="080808"/>
                        </a:solidFill>
                      </a:endParaRPr>
                    </a:p>
                  </a:txBody>
                  <a:tcPr/>
                </a:tc>
                <a:tc>
                  <a:txBody>
                    <a:bodyPr/>
                    <a:lstStyle/>
                    <a:p>
                      <a:r>
                        <a:rPr lang="en-US" sz="1000" dirty="0" smtClean="0">
                          <a:solidFill>
                            <a:srgbClr val="080808"/>
                          </a:solidFill>
                        </a:rPr>
                        <a:t>CTs</a:t>
                      </a:r>
                      <a:endParaRPr lang="en-US" sz="1000" dirty="0">
                        <a:solidFill>
                          <a:srgbClr val="080808"/>
                        </a:solidFill>
                      </a:endParaRPr>
                    </a:p>
                  </a:txBody>
                  <a:tcPr/>
                </a:tc>
                <a:tc>
                  <a:txBody>
                    <a:bodyPr/>
                    <a:lstStyle/>
                    <a:p>
                      <a:r>
                        <a:rPr lang="en-US" sz="1000" dirty="0" smtClean="0">
                          <a:solidFill>
                            <a:srgbClr val="080808"/>
                          </a:solidFill>
                        </a:rPr>
                        <a:t>2.67</a:t>
                      </a:r>
                      <a:endParaRPr lang="en-US" sz="1000" dirty="0">
                        <a:solidFill>
                          <a:srgbClr val="080808"/>
                        </a:solidFill>
                      </a:endParaRPr>
                    </a:p>
                  </a:txBody>
                  <a:tcPr/>
                </a:tc>
                <a:tc>
                  <a:txBody>
                    <a:bodyPr/>
                    <a:lstStyle/>
                    <a:p>
                      <a:r>
                        <a:rPr lang="en-US" sz="1000" dirty="0" smtClean="0">
                          <a:solidFill>
                            <a:srgbClr val="080808"/>
                          </a:solidFill>
                        </a:rPr>
                        <a:t>ptnonipm</a:t>
                      </a:r>
                      <a:endParaRPr lang="en-US" sz="1000" dirty="0">
                        <a:solidFill>
                          <a:srgbClr val="080808"/>
                        </a:solidFill>
                      </a:endParaRPr>
                    </a:p>
                  </a:txBody>
                  <a:tcPr/>
                </a:tc>
              </a:tr>
            </a:tbl>
          </a:graphicData>
        </a:graphic>
      </p:graphicFrame>
      <p:sp>
        <p:nvSpPr>
          <p:cNvPr id="5" name="TextBox 4"/>
          <p:cNvSpPr txBox="1"/>
          <p:nvPr/>
        </p:nvSpPr>
        <p:spPr>
          <a:xfrm>
            <a:off x="7391400" y="2819400"/>
            <a:ext cx="1600200" cy="1557349"/>
          </a:xfrm>
          <a:prstGeom prst="rect">
            <a:avLst/>
          </a:prstGeom>
          <a:noFill/>
        </p:spPr>
        <p:txBody>
          <a:bodyPr wrap="square" rtlCol="0">
            <a:spAutoFit/>
          </a:bodyPr>
          <a:lstStyle/>
          <a:p>
            <a:r>
              <a:rPr lang="en-US" sz="1400" dirty="0" smtClean="0">
                <a:solidFill>
                  <a:srgbClr val="FF0000"/>
                </a:solidFill>
              </a:rPr>
              <a:t>Only 5 of MD’s 48 small non-CAMD EGUs are captured in EPA’s EGU sector. The remaining units were unable to match to NEEDS.</a:t>
            </a:r>
            <a:endParaRPr lang="en-US" sz="1400" dirty="0">
              <a:solidFill>
                <a:srgbClr val="FF0000"/>
              </a:solidFill>
            </a:endParaRPr>
          </a:p>
        </p:txBody>
      </p:sp>
      <p:cxnSp>
        <p:nvCxnSpPr>
          <p:cNvPr id="7" name="Straight Arrow Connector 6"/>
          <p:cNvCxnSpPr/>
          <p:nvPr/>
        </p:nvCxnSpPr>
        <p:spPr bwMode="auto">
          <a:xfrm flipH="1">
            <a:off x="6934200" y="2362200"/>
            <a:ext cx="381000" cy="0"/>
          </a:xfrm>
          <a:prstGeom prst="straightConnector1">
            <a:avLst/>
          </a:prstGeom>
          <a:noFill/>
          <a:ln w="9525"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flipH="1">
            <a:off x="6934200" y="4572000"/>
            <a:ext cx="381000" cy="0"/>
          </a:xfrm>
          <a:prstGeom prst="straightConnector1">
            <a:avLst/>
          </a:prstGeom>
          <a:noFill/>
          <a:ln w="9525"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flipH="1">
            <a:off x="6934200" y="5334000"/>
            <a:ext cx="381000" cy="0"/>
          </a:xfrm>
          <a:prstGeom prst="straightConnector1">
            <a:avLst/>
          </a:prstGeom>
          <a:noFill/>
          <a:ln w="9525" cap="flat" cmpd="sng" algn="ctr">
            <a:solidFill>
              <a:srgbClr val="FF0000"/>
            </a:solidFill>
            <a:prstDash val="solid"/>
            <a:round/>
            <a:headEnd type="none" w="med" len="med"/>
            <a:tailEnd type="arrow"/>
          </a:ln>
          <a:effectLst/>
        </p:spPr>
      </p:cxnSp>
      <p:sp>
        <p:nvSpPr>
          <p:cNvPr id="12" name="TextBox 11"/>
          <p:cNvSpPr txBox="1"/>
          <p:nvPr/>
        </p:nvSpPr>
        <p:spPr>
          <a:xfrm>
            <a:off x="0" y="6451735"/>
            <a:ext cx="7543800" cy="406265"/>
          </a:xfrm>
          <a:prstGeom prst="rect">
            <a:avLst/>
          </a:prstGeom>
          <a:noFill/>
        </p:spPr>
        <p:txBody>
          <a:bodyPr wrap="square" rtlCol="0">
            <a:spAutoFit/>
          </a:bodyPr>
          <a:lstStyle/>
          <a:p>
            <a:r>
              <a:rPr lang="en-US" sz="1200" dirty="0" smtClean="0">
                <a:solidFill>
                  <a:schemeClr val="accent6"/>
                </a:solidFill>
              </a:rPr>
              <a:t>*Note that although sources within MD are all oil or gas-fired CTs and RICE, MDE has identified small non-CAMD EGUs of other unit/fuel types in other states (including some small coal-fired boilers).</a:t>
            </a:r>
            <a:endParaRPr lang="en-US" sz="1200" dirty="0">
              <a:solidFill>
                <a:schemeClr val="accent6"/>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0"/>
            <a:ext cx="8229600" cy="914400"/>
          </a:xfrm>
        </p:spPr>
        <p:txBody>
          <a:bodyPr/>
          <a:lstStyle/>
          <a:p>
            <a:pPr algn="ctr"/>
            <a:r>
              <a:rPr lang="en-US" dirty="0" smtClean="0"/>
              <a:t>Overview of MDE’s Process</a:t>
            </a:r>
          </a:p>
        </p:txBody>
      </p:sp>
      <p:sp>
        <p:nvSpPr>
          <p:cNvPr id="5123" name="Content Placeholder 2"/>
          <p:cNvSpPr>
            <a:spLocks noGrp="1"/>
          </p:cNvSpPr>
          <p:nvPr>
            <p:ph idx="1"/>
          </p:nvPr>
        </p:nvSpPr>
        <p:spPr>
          <a:xfrm>
            <a:off x="381000" y="1143000"/>
            <a:ext cx="8382000" cy="4953000"/>
          </a:xfrm>
        </p:spPr>
        <p:txBody>
          <a:bodyPr/>
          <a:lstStyle/>
          <a:p>
            <a:r>
              <a:rPr lang="en-US" sz="2800" dirty="0" smtClean="0"/>
              <a:t>Step 1: Identify the 2011/2018 temporal profiles for base and peaking EGUs &gt;25MW.</a:t>
            </a:r>
          </a:p>
          <a:p>
            <a:r>
              <a:rPr lang="en-US" sz="2800" dirty="0" smtClean="0"/>
              <a:t>Step 2: Identify the 2011/2018 temporal profiles currently assigned by SMOKE to small EGUs &lt;25MW.</a:t>
            </a:r>
          </a:p>
          <a:p>
            <a:r>
              <a:rPr lang="en-US" sz="2800" dirty="0" smtClean="0"/>
              <a:t>Step 3: Apply the temporal profile for large peaking EGUs (identified in step 1) to small EGUs &lt;25MW.</a:t>
            </a:r>
          </a:p>
          <a:p>
            <a:pPr lvl="1"/>
            <a:r>
              <a:rPr lang="en-US" sz="2400" dirty="0" smtClean="0"/>
              <a:t>Compare the daily NOx mass allocated by current SMOKE profiles for small EGUs vs. the MDE-developed profiles.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76200"/>
            <a:ext cx="8001000" cy="762000"/>
          </a:xfrm>
        </p:spPr>
        <p:txBody>
          <a:bodyPr/>
          <a:lstStyle/>
          <a:p>
            <a:pPr algn="ctr"/>
            <a:r>
              <a:rPr lang="en-US" sz="3200" dirty="0" smtClean="0"/>
              <a:t>Step 1 – Identify Base and Peaking Profiles For Units &gt;25MW</a:t>
            </a:r>
          </a:p>
        </p:txBody>
      </p:sp>
      <p:sp>
        <p:nvSpPr>
          <p:cNvPr id="6147" name="Content Placeholder 2"/>
          <p:cNvSpPr>
            <a:spLocks noGrp="1"/>
          </p:cNvSpPr>
          <p:nvPr>
            <p:ph idx="1"/>
          </p:nvPr>
        </p:nvSpPr>
        <p:spPr>
          <a:xfrm>
            <a:off x="304800" y="838200"/>
            <a:ext cx="8534400" cy="6019800"/>
          </a:xfrm>
        </p:spPr>
        <p:txBody>
          <a:bodyPr/>
          <a:lstStyle/>
          <a:p>
            <a:r>
              <a:rPr lang="en-US" sz="2000" dirty="0" smtClean="0"/>
              <a:t>Downloaded daily heat input data for 2011 from CAMD. Separated by fuel-type and region.</a:t>
            </a:r>
          </a:p>
          <a:p>
            <a:pPr lvl="1"/>
            <a:r>
              <a:rPr lang="en-US" sz="1600" dirty="0" smtClean="0"/>
              <a:t>Coal, oil and gas</a:t>
            </a:r>
          </a:p>
          <a:p>
            <a:pPr lvl="1"/>
            <a:r>
              <a:rPr lang="en-US" sz="1600" dirty="0" smtClean="0"/>
              <a:t>MANEVU, LADCO, SESARM and CENSARA</a:t>
            </a:r>
          </a:p>
          <a:p>
            <a:r>
              <a:rPr lang="en-US" sz="2000" dirty="0" smtClean="0"/>
              <a:t>Graphed the daily distribution of heat input (the fraction of the annual value). </a:t>
            </a:r>
          </a:p>
          <a:p>
            <a:r>
              <a:rPr lang="en-US" sz="2000" dirty="0" smtClean="0"/>
              <a:t> EPA has created a separate modeling file identifying peaking units that are &gt; 25MW. These are units that are in both the NEI and CAMD, and were identified as peaking units because they had a capacity factor &lt;10% over a 3 year average, and &lt; 20% in each of 3 years (2010-2012). </a:t>
            </a:r>
            <a:r>
              <a:rPr lang="en-US" sz="2000" dirty="0" smtClean="0">
                <a:solidFill>
                  <a:srgbClr val="FF0000"/>
                </a:solidFill>
              </a:rPr>
              <a:t>Note that EPA no longer separates peaking EGUs in subsequent modeling platforms.</a:t>
            </a:r>
            <a:endParaRPr lang="en-US" sz="2000" dirty="0" smtClean="0"/>
          </a:p>
          <a:p>
            <a:r>
              <a:rPr lang="en-US" sz="2000" dirty="0" smtClean="0"/>
              <a:t>Graphed the daily distribution of heat input for the peaking units (by region and fuel-type). Overlaid the peaking profiles on the total fuel-type region profiles. </a:t>
            </a:r>
          </a:p>
          <a:p>
            <a:r>
              <a:rPr lang="en-US" sz="2000" dirty="0" smtClean="0"/>
              <a:t>Do the profiles match – are the peaking units running on </a:t>
            </a:r>
            <a:br>
              <a:rPr lang="en-US" sz="2000" dirty="0" smtClean="0"/>
            </a:br>
            <a:r>
              <a:rPr lang="en-US" sz="2000" dirty="0" smtClean="0"/>
              <a:t>peak days?</a:t>
            </a:r>
            <a:endParaRPr lang="en-US" sz="18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nvGraphicFramePr>
        <p:xfrm>
          <a:off x="304800" y="457200"/>
          <a:ext cx="8534400" cy="6172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chart seriesIdx="1" categoryIdx="-4" bldStep="series"/>
                                            </p:graphicEl>
                                          </p:spTgt>
                                        </p:tgtEl>
                                        <p:attrNameLst>
                                          <p:attrName>style.visibility</p:attrName>
                                        </p:attrNameLst>
                                      </p:cBhvr>
                                      <p:to>
                                        <p:strVal val="visible"/>
                                      </p:to>
                                    </p:set>
                                    <p:anim calcmode="lin" valueType="num">
                                      <p:cBhvr additive="base">
                                        <p:cTn id="7" dur="500" fill="hold"/>
                                        <p:tgtEl>
                                          <p:spTgt spid="5">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304800" y="457200"/>
          <a:ext cx="8610601" cy="6172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chart seriesIdx="1" categoryIdx="-4" bldStep="series"/>
                                            </p:graphicEl>
                                          </p:spTgt>
                                        </p:tgtEl>
                                        <p:attrNameLst>
                                          <p:attrName>style.visibility</p:attrName>
                                        </p:attrNameLst>
                                      </p:cBhvr>
                                      <p:to>
                                        <p:strVal val="visible"/>
                                      </p:to>
                                    </p:set>
                                    <p:anim calcmode="lin" valueType="num">
                                      <p:cBhvr additive="base">
                                        <p:cTn id="7" dur="500" fill="hold"/>
                                        <p:tgtEl>
                                          <p:spTgt spid="3">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304800" y="457200"/>
          <a:ext cx="8610601" cy="6172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chart seriesIdx="1" categoryIdx="-4" bldStep="series"/>
                                            </p:graphicEl>
                                          </p:spTgt>
                                        </p:tgtEl>
                                        <p:attrNameLst>
                                          <p:attrName>style.visibility</p:attrName>
                                        </p:attrNameLst>
                                      </p:cBhvr>
                                      <p:to>
                                        <p:strVal val="visible"/>
                                      </p:to>
                                    </p:set>
                                    <p:anim calcmode="lin" valueType="num">
                                      <p:cBhvr additive="base">
                                        <p:cTn id="7" dur="500" fill="hold"/>
                                        <p:tgtEl>
                                          <p:spTgt spid="3">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theme/theme1.xml><?xml version="1.0" encoding="utf-8"?>
<a:theme xmlns:a="http://schemas.openxmlformats.org/drawingml/2006/main" name="Default Design">
  <a:themeElements>
    <a:clrScheme name="">
      <a:dk1>
        <a:srgbClr val="FFFFFF"/>
      </a:dk1>
      <a:lt1>
        <a:srgbClr val="FFFFFF"/>
      </a:lt1>
      <a:dk2>
        <a:srgbClr val="99CCFF"/>
      </a:dk2>
      <a:lt2>
        <a:srgbClr val="FFCC66"/>
      </a:lt2>
      <a:accent1>
        <a:srgbClr val="99CCFF"/>
      </a:accent1>
      <a:accent2>
        <a:srgbClr val="000000"/>
      </a:accent2>
      <a:accent3>
        <a:srgbClr val="CAE2FF"/>
      </a:accent3>
      <a:accent4>
        <a:srgbClr val="DADADA"/>
      </a:accent4>
      <a:accent5>
        <a:srgbClr val="CAE2FF"/>
      </a:accent5>
      <a:accent6>
        <a:srgbClr val="000000"/>
      </a:accent6>
      <a:hlink>
        <a:srgbClr val="0000CC"/>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8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clrMap bg1="dk2" tx1="lt1" bg2="dk1" tx2="lt2" accent1="accent1" accent2="accent2" accent3="accent3" accent4="accent4" accent5="accent5" accent6="accent6" hlink="hlink" folHlink="folHlink"/>
    </a:extraClrScheme>
    <a:extraClrScheme>
      <a:clrScheme name="Default Design 2">
        <a:dk1>
          <a:srgbClr val="FF9900"/>
        </a:dk1>
        <a:lt1>
          <a:srgbClr val="FFFFFF"/>
        </a:lt1>
        <a:dk2>
          <a:srgbClr val="4DC024"/>
        </a:dk2>
        <a:lt2>
          <a:srgbClr val="FFFFFF"/>
        </a:lt2>
        <a:accent1>
          <a:srgbClr val="FF6600"/>
        </a:accent1>
        <a:accent2>
          <a:srgbClr val="24864C"/>
        </a:accent2>
        <a:accent3>
          <a:srgbClr val="B2DCAC"/>
        </a:accent3>
        <a:accent4>
          <a:srgbClr val="DADADA"/>
        </a:accent4>
        <a:accent5>
          <a:srgbClr val="FFB8AA"/>
        </a:accent5>
        <a:accent6>
          <a:srgbClr val="207944"/>
        </a:accent6>
        <a:hlink>
          <a:srgbClr val="4D4D4D"/>
        </a:hlink>
        <a:folHlink>
          <a:srgbClr val="5F5F5F"/>
        </a:folHlink>
      </a:clrScheme>
      <a:clrMap bg1="dk2" tx1="lt1" bg2="dk1" tx2="lt2" accent1="accent1" accent2="accent2" accent3="accent3" accent4="accent4" accent5="accent5" accent6="accent6" hlink="hlink" folHlink="folHlink"/>
    </a:extraClrScheme>
    <a:extraClrScheme>
      <a:clrScheme name="Default Design 3">
        <a:dk1>
          <a:srgbClr val="777777"/>
        </a:dk1>
        <a:lt1>
          <a:srgbClr val="FFFFFF"/>
        </a:lt1>
        <a:dk2>
          <a:srgbClr val="727272"/>
        </a:dk2>
        <a:lt2>
          <a:srgbClr val="FFFFFF"/>
        </a:lt2>
        <a:accent1>
          <a:srgbClr val="808080"/>
        </a:accent1>
        <a:accent2>
          <a:srgbClr val="555555"/>
        </a:accent2>
        <a:accent3>
          <a:srgbClr val="BCBCBC"/>
        </a:accent3>
        <a:accent4>
          <a:srgbClr val="DADADA"/>
        </a:accent4>
        <a:accent5>
          <a:srgbClr val="C0C0C0"/>
        </a:accent5>
        <a:accent6>
          <a:srgbClr val="4C4C4C"/>
        </a:accent6>
        <a:hlink>
          <a:srgbClr val="969696"/>
        </a:hlink>
        <a:folHlink>
          <a:srgbClr val="4D4D4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2656</TotalTime>
  <Words>3820</Words>
  <Application>Microsoft Office PowerPoint</Application>
  <PresentationFormat>On-screen Show (4:3)</PresentationFormat>
  <Paragraphs>494</Paragraphs>
  <Slides>27</Slides>
  <Notes>17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Small Electric Generating Units in the MARAMA Alpha 2011/2018 Modeling Platform</vt:lpstr>
      <vt:lpstr>Purpose</vt:lpstr>
      <vt:lpstr>Which Units in the Inventory?</vt:lpstr>
      <vt:lpstr>What Kinds of Units? MD Examples</vt:lpstr>
      <vt:lpstr>Overview of MDE’s Process</vt:lpstr>
      <vt:lpstr>Step 1 – Identify Base and Peaking Profiles For Units &gt;25MW</vt:lpstr>
      <vt:lpstr>Slide 7</vt:lpstr>
      <vt:lpstr>Slide 8</vt:lpstr>
      <vt:lpstr>Slide 9</vt:lpstr>
      <vt:lpstr>Slide 10</vt:lpstr>
      <vt:lpstr>EPA’s Temporalization Process</vt:lpstr>
      <vt:lpstr>Slide 12</vt:lpstr>
      <vt:lpstr>Slide 13</vt:lpstr>
      <vt:lpstr>Slide 14</vt:lpstr>
      <vt:lpstr>Are the MDE-Developed Temporal Profiles Accurate?</vt:lpstr>
      <vt:lpstr>Slide 16</vt:lpstr>
      <vt:lpstr>Slide 17</vt:lpstr>
      <vt:lpstr>Step 2 – Identify Profiles Assigned to Units &lt; 25MW</vt:lpstr>
      <vt:lpstr>Slide 19</vt:lpstr>
      <vt:lpstr>Slide 20</vt:lpstr>
      <vt:lpstr>Is It Worth It? </vt:lpstr>
      <vt:lpstr>Photochemical Modeling Results</vt:lpstr>
      <vt:lpstr>The Universe of Units is Different – Peak Day Impact May be Very Different</vt:lpstr>
      <vt:lpstr>Slide 24</vt:lpstr>
      <vt:lpstr>Next Steps…Improvements for the 2016 Modeling Platform</vt:lpstr>
      <vt:lpstr>State Comment Checklist</vt:lpstr>
      <vt:lpstr>1800 Washington Boulevard  |  Baltimore, MD 21230-1718 410-537-3000  |  TTY Users: 1-800-735-2258 www.mde.state.md.us</vt:lpstr>
    </vt:vector>
  </TitlesOfParts>
  <Company>Maryland Department of the Environment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mde</dc:creator>
  <cp:lastModifiedBy>HA</cp:lastModifiedBy>
  <cp:revision>307</cp:revision>
  <cp:lastPrinted>1601-01-01T00:00:00Z</cp:lastPrinted>
  <dcterms:created xsi:type="dcterms:W3CDTF">2005-07-18T19:35:10Z</dcterms:created>
  <dcterms:modified xsi:type="dcterms:W3CDTF">2018-04-26T18:46:43Z</dcterms:modified>
</cp:coreProperties>
</file>